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58" r:id="rId11"/>
    <p:sldId id="266" r:id="rId12"/>
    <p:sldId id="352" r:id="rId13"/>
    <p:sldId id="351" r:id="rId14"/>
    <p:sldId id="353" r:id="rId15"/>
    <p:sldId id="338" r:id="rId16"/>
    <p:sldId id="324" r:id="rId17"/>
    <p:sldId id="339" r:id="rId18"/>
    <p:sldId id="340" r:id="rId19"/>
    <p:sldId id="341" r:id="rId20"/>
    <p:sldId id="342" r:id="rId21"/>
    <p:sldId id="317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5" r:id="rId31"/>
    <p:sldId id="356" r:id="rId32"/>
    <p:sldId id="357" r:id="rId33"/>
    <p:sldId id="288" r:id="rId3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99"/>
    <a:srgbClr val="E6F1FB"/>
    <a:srgbClr val="FFF2C3"/>
    <a:srgbClr val="FF00FF"/>
    <a:srgbClr val="FF33CC"/>
    <a:srgbClr val="FFD5ED"/>
    <a:srgbClr val="FFB9E1"/>
    <a:srgbClr val="27F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20151-9445-42E8-BA05-1E2FC2DE7D05}" type="datetimeFigureOut">
              <a:rPr lang="zh-TW" altLang="en-US" smtClean="0"/>
              <a:t>2021/10/9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22F8D-832D-4504-BE5A-C7303832CE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7670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905274-D38D-47D1-8CB1-CB948B377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BF931C6-2132-40B9-BB37-C405842B4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5FDBE4E-82EC-433E-A563-36AAF5E3F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B3BC-3A8E-4885-B295-9ECBDD22F8E8}" type="datetimeFigureOut">
              <a:rPr lang="zh-TW" altLang="en-US" smtClean="0"/>
              <a:t>2021/10/9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B11BCD-9734-4D01-ACC8-9CB42457C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409A92-0AB4-4FB2-8811-1175F374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8716-608F-4948-A72A-48B1407ACD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148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F6DF6D-AFCF-4DE6-BB7E-7DA482E7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A297F43-E44D-4205-9484-86DE2C319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607F2DA-0C64-41DD-B92D-FCB55E3E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B3BC-3A8E-4885-B295-9ECBDD22F8E8}" type="datetimeFigureOut">
              <a:rPr lang="zh-TW" altLang="en-US" smtClean="0"/>
              <a:t>2021/10/9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2BE4C3-73B2-4E65-B537-C74CF80FA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2A97DB7-BC15-448B-9001-7F5E09F2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8716-608F-4948-A72A-48B1407ACD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907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9EC672D-6BAB-468B-89D7-236DE8ABC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4517875-67F8-415E-A006-A26F444D3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D4D15D8-91D8-4D17-9826-1FBCF0761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B3BC-3A8E-4885-B295-9ECBDD22F8E8}" type="datetimeFigureOut">
              <a:rPr lang="zh-TW" altLang="en-US" smtClean="0"/>
              <a:t>2021/10/9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D83CBB0-A02C-4B1F-8F03-28F2FE8FD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0C69F54-D982-4682-BD93-64DDF4C8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8716-608F-4948-A72A-48B1407ACD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261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A6E21E-7218-4C51-8D98-F40A185F6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2356E6-AF57-4A9A-8321-594341D19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3C4816A-3C2B-4BAB-8E60-797805EC3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B3BC-3A8E-4885-B295-9ECBDD22F8E8}" type="datetimeFigureOut">
              <a:rPr lang="zh-TW" altLang="en-US" smtClean="0"/>
              <a:t>2021/10/9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FCB6C7-BBC4-4B87-8BBF-A8763318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0723E9-A3A1-45F0-BBC2-6CDAF397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8716-608F-4948-A72A-48B1407ACD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9033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B35A0F-7FA8-46B6-8652-CC7E710D9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6C8C11B-00FB-469F-9F9D-D490A3D07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0FFA78B-02BC-4BFB-B20F-0FEC1268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B3BC-3A8E-4885-B295-9ECBDD22F8E8}" type="datetimeFigureOut">
              <a:rPr lang="zh-TW" altLang="en-US" smtClean="0"/>
              <a:t>2021/10/9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870381-DC6B-4054-9DC6-03F44E25B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197ABC9-BA9D-47C0-B590-E916ADE0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8716-608F-4948-A72A-48B1407ACD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9835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7002EA-4115-4B3C-86B8-0E94628AA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3B7567-BAB4-4E16-8083-27F277095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2D1039F-40B0-4505-BD64-A5F52E938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342B9C8-121B-4D31-9D61-ACB27925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B3BC-3A8E-4885-B295-9ECBDD22F8E8}" type="datetimeFigureOut">
              <a:rPr lang="zh-TW" altLang="en-US" smtClean="0"/>
              <a:t>2021/10/9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5B5DC3A-A0CB-4195-84DF-EEE0BF2C8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719D93A-0947-42EC-BFC2-8A98ED2B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8716-608F-4948-A72A-48B1407ACD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681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8FB635-EB15-4515-AAE9-149C1E6AA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E365BD0-E390-439B-9606-54BB924E6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496D69A-3EE7-4160-AD55-A4DA4E51F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8214A85-FDA6-4AAF-9D47-36F65EA49A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160905B-DE00-44D7-ABDF-7688F12A9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6F033D1-D481-4939-8B6D-56A2EB12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B3BC-3A8E-4885-B295-9ECBDD22F8E8}" type="datetimeFigureOut">
              <a:rPr lang="zh-TW" altLang="en-US" smtClean="0"/>
              <a:t>2021/10/9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478AC01-8F29-48D7-A998-541918A1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20F114F-9BE1-44D5-B68A-D6CC5BBC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8716-608F-4948-A72A-48B1407ACD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4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82A9B-3ACD-4CB0-9B2E-9ADF860D7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0950C2A-96A0-417A-B46E-0060083BD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B3BC-3A8E-4885-B295-9ECBDD22F8E8}" type="datetimeFigureOut">
              <a:rPr lang="zh-TW" altLang="en-US" smtClean="0"/>
              <a:t>2021/10/9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F89A33D-8387-4E45-89E5-55BF101FA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CAD2DAB-445D-473A-BC6E-F4307AFB2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8716-608F-4948-A72A-48B1407ACD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4287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9BEC1BD-A9C7-4FE7-86C9-3523CB53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B3BC-3A8E-4885-B295-9ECBDD22F8E8}" type="datetimeFigureOut">
              <a:rPr lang="zh-TW" altLang="en-US" smtClean="0"/>
              <a:t>2021/10/9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C0B8ACC-107F-47B2-8220-5C18B7AB9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A8657C-A9B5-450A-8E87-0895BDE1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8716-608F-4948-A72A-48B1407ACD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3019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C0FF53-399C-4688-9317-10B7B7A9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084622-E9E0-40D9-ADE6-C2C1D072D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36776BE-B4EB-45DB-913C-CC0AA3CA4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9266C9B-CC1D-420C-9F0A-BD1184A1E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B3BC-3A8E-4885-B295-9ECBDD22F8E8}" type="datetimeFigureOut">
              <a:rPr lang="zh-TW" altLang="en-US" smtClean="0"/>
              <a:t>2021/10/9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C71471D-145F-4A64-888C-F043108F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9B0F220-D881-4682-80A8-A1C729A5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8716-608F-4948-A72A-48B1407ACD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5553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1454A7-0DCA-493C-BBF6-6A673E1A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D80B2FA-DABE-4F26-A88D-3FBD34C6D3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ECA6661-BDF1-43FE-9E57-6DC8AB4EA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FF46572-6759-423F-A551-D572BF764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B3BC-3A8E-4885-B295-9ECBDD22F8E8}" type="datetimeFigureOut">
              <a:rPr lang="zh-TW" altLang="en-US" smtClean="0"/>
              <a:t>2021/10/9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B7E5451-6C52-4FDB-B1CB-49F129092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B66738-9A59-4070-AA78-893ED10C8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8716-608F-4948-A72A-48B1407ACD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1360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5F220CE-621F-4106-A4A3-3CE7FE58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63C36C-93FD-4AD0-B931-482398E98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5E0AE19-6E8E-41A9-95E3-CCD4C0E671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6B3BC-3A8E-4885-B295-9ECBDD22F8E8}" type="datetimeFigureOut">
              <a:rPr lang="zh-TW" altLang="en-US" smtClean="0"/>
              <a:t>2021/10/9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EFD05B3-0ABC-4296-8D57-9260ECBF5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D18CFF-ECD6-4440-A892-5D4DE1BE2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98716-608F-4948-A72A-48B1407ACDC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6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microsoft.com/office/2007/relationships/media" Target="../media/media15.WAV"/><Relationship Id="rId18" Type="http://schemas.openxmlformats.org/officeDocument/2006/relationships/image" Target="../media/image2.png"/><Relationship Id="rId3" Type="http://schemas.microsoft.com/office/2007/relationships/media" Target="../media/media10.WAV"/><Relationship Id="rId7" Type="http://schemas.microsoft.com/office/2007/relationships/media" Target="../media/media12.WAV"/><Relationship Id="rId12" Type="http://schemas.openxmlformats.org/officeDocument/2006/relationships/audio" Target="../media/media14.WAV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6" Type="http://schemas.openxmlformats.org/officeDocument/2006/relationships/audio" Target="../media/media16.WAV"/><Relationship Id="rId20" Type="http://schemas.openxmlformats.org/officeDocument/2006/relationships/image" Target="../media/image3.png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microsoft.com/office/2007/relationships/media" Target="../media/media14.WAV"/><Relationship Id="rId5" Type="http://schemas.microsoft.com/office/2007/relationships/media" Target="../media/media11.WAV"/><Relationship Id="rId15" Type="http://schemas.microsoft.com/office/2007/relationships/media" Target="../media/media16.WAV"/><Relationship Id="rId10" Type="http://schemas.openxmlformats.org/officeDocument/2006/relationships/audio" Target="../media/media13.WAV"/><Relationship Id="rId19" Type="http://schemas.openxmlformats.org/officeDocument/2006/relationships/image" Target="../media/image13.png"/><Relationship Id="rId4" Type="http://schemas.openxmlformats.org/officeDocument/2006/relationships/audio" Target="../media/media10.WAV"/><Relationship Id="rId9" Type="http://schemas.microsoft.com/office/2007/relationships/media" Target="../media/media13.WAV"/><Relationship Id="rId14" Type="http://schemas.openxmlformats.org/officeDocument/2006/relationships/audio" Target="../media/media1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8.wdp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8.wdp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m4a"/><Relationship Id="rId13" Type="http://schemas.microsoft.com/office/2007/relationships/media" Target="../media/media32.m4a"/><Relationship Id="rId18" Type="http://schemas.openxmlformats.org/officeDocument/2006/relationships/audio" Target="../media/media34.m4a"/><Relationship Id="rId3" Type="http://schemas.microsoft.com/office/2007/relationships/media" Target="../media/media27.m4a"/><Relationship Id="rId21" Type="http://schemas.openxmlformats.org/officeDocument/2006/relationships/slideLayout" Target="../slideLayouts/slideLayout2.xml"/><Relationship Id="rId7" Type="http://schemas.microsoft.com/office/2007/relationships/media" Target="../media/media29.m4a"/><Relationship Id="rId12" Type="http://schemas.openxmlformats.org/officeDocument/2006/relationships/audio" Target="../media/media31.m4a"/><Relationship Id="rId17" Type="http://schemas.microsoft.com/office/2007/relationships/media" Target="../media/media34.m4a"/><Relationship Id="rId2" Type="http://schemas.openxmlformats.org/officeDocument/2006/relationships/audio" Target="../media/media26.m4a"/><Relationship Id="rId16" Type="http://schemas.openxmlformats.org/officeDocument/2006/relationships/audio" Target="../media/media33.m4a"/><Relationship Id="rId20" Type="http://schemas.openxmlformats.org/officeDocument/2006/relationships/audio" Target="../media/media35.m4a"/><Relationship Id="rId1" Type="http://schemas.microsoft.com/office/2007/relationships/media" Target="../media/media26.m4a"/><Relationship Id="rId6" Type="http://schemas.openxmlformats.org/officeDocument/2006/relationships/audio" Target="../media/media28.m4a"/><Relationship Id="rId11" Type="http://schemas.microsoft.com/office/2007/relationships/media" Target="../media/media31.m4a"/><Relationship Id="rId5" Type="http://schemas.microsoft.com/office/2007/relationships/media" Target="../media/media28.m4a"/><Relationship Id="rId15" Type="http://schemas.microsoft.com/office/2007/relationships/media" Target="../media/media33.m4a"/><Relationship Id="rId23" Type="http://schemas.openxmlformats.org/officeDocument/2006/relationships/image" Target="../media/image41.png"/><Relationship Id="rId10" Type="http://schemas.openxmlformats.org/officeDocument/2006/relationships/audio" Target="../media/media30.m4a"/><Relationship Id="rId19" Type="http://schemas.microsoft.com/office/2007/relationships/media" Target="../media/media35.m4a"/><Relationship Id="rId4" Type="http://schemas.openxmlformats.org/officeDocument/2006/relationships/audio" Target="../media/media27.m4a"/><Relationship Id="rId9" Type="http://schemas.microsoft.com/office/2007/relationships/media" Target="../media/media30.m4a"/><Relationship Id="rId14" Type="http://schemas.openxmlformats.org/officeDocument/2006/relationships/audio" Target="../media/media32.m4a"/><Relationship Id="rId2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2A4FD920-4D94-44D7-96C1-08C9D78DA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0924" y="1853343"/>
            <a:ext cx="8530149" cy="1752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HK" sz="8000" b="1" dirty="0">
                <a:ln w="38100">
                  <a:solidFill>
                    <a:srgbClr val="FFB9E1"/>
                  </a:solidFill>
                  <a:prstDash val="solid"/>
                </a:ln>
                <a:solidFill>
                  <a:srgbClr val="FF00FF"/>
                </a:solidFill>
                <a:latin typeface="Maiandra GD" panose="020E0502030308020204" pitchFamily="34" charset="0"/>
                <a:cs typeface="Calibri" panose="020F0502020204030204" pitchFamily="34" charset="0"/>
              </a:rPr>
              <a:t>Ch.2 Yummy fruit</a:t>
            </a:r>
            <a:endParaRPr lang="zh-HK" altLang="en-US" sz="8000" b="1" dirty="0">
              <a:ln w="38100">
                <a:solidFill>
                  <a:srgbClr val="FFB9E1"/>
                </a:solidFill>
                <a:prstDash val="solid"/>
              </a:ln>
              <a:solidFill>
                <a:srgbClr val="FF00FF"/>
              </a:solidFill>
              <a:latin typeface="Maiandra GD" panose="020E0502030308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4B66E4E6-1A7B-4D88-9C27-62DB1E179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959024"/>
            <a:ext cx="6400800" cy="175260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en-US" altLang="zh-HK" sz="4800" b="1" dirty="0">
                <a:latin typeface="Maiandra GD" panose="020E0502030308020204" pitchFamily="34" charset="0"/>
              </a:rPr>
              <a:t>Practice 1</a:t>
            </a:r>
          </a:p>
        </p:txBody>
      </p:sp>
    </p:spTree>
    <p:extLst>
      <p:ext uri="{BB962C8B-B14F-4D97-AF65-F5344CB8AC3E}">
        <p14:creationId xmlns:p14="http://schemas.microsoft.com/office/powerpoint/2010/main" val="2073476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08E06C0-9BA7-4883-91FD-AC943B84C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63" y="1645954"/>
            <a:ext cx="8633567" cy="523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圖說文字 11">
            <a:extLst>
              <a:ext uri="{FF2B5EF4-FFF2-40B4-BE49-F238E27FC236}">
                <a16:creationId xmlns:a16="http://schemas.microsoft.com/office/drawing/2014/main" id="{24703422-6C8F-40B3-9C7A-48CF1CB562B6}"/>
              </a:ext>
            </a:extLst>
          </p:cNvPr>
          <p:cNvSpPr/>
          <p:nvPr/>
        </p:nvSpPr>
        <p:spPr bwMode="auto">
          <a:xfrm>
            <a:off x="2373957" y="219075"/>
            <a:ext cx="9351197" cy="1325563"/>
          </a:xfrm>
          <a:prstGeom prst="wedgeRoundRectCallout">
            <a:avLst>
              <a:gd name="adj1" fmla="val -56120"/>
              <a:gd name="adj2" fmla="val -5748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Here is how we form the plural form of some fruit names. 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以下是一些水果變複數的規則。</a:t>
            </a:r>
            <a:endParaRPr lang="zh-HK" altLang="en-US" sz="40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79C68864-147B-436F-84E1-66B55A3E4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2010075" cy="18621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377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1F6124-79CD-474A-A78B-91C6535B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596C26-4D70-4B60-BADA-5EEEFCA31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79C68864-147B-436F-84E1-66B55A3E4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010075" cy="18621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圖說文字 11">
            <a:extLst>
              <a:ext uri="{FF2B5EF4-FFF2-40B4-BE49-F238E27FC236}">
                <a16:creationId xmlns:a16="http://schemas.microsoft.com/office/drawing/2014/main" id="{6C36487A-F655-4786-987D-E1B609D19063}"/>
              </a:ext>
            </a:extLst>
          </p:cNvPr>
          <p:cNvSpPr/>
          <p:nvPr/>
        </p:nvSpPr>
        <p:spPr bwMode="auto">
          <a:xfrm>
            <a:off x="2618379" y="212617"/>
            <a:ext cx="9014178" cy="1478071"/>
          </a:xfrm>
          <a:prstGeom prst="wedgeRoundRectCallout">
            <a:avLst>
              <a:gd name="adj1" fmla="val -58284"/>
              <a:gd name="adj2" fmla="val -3005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Turn your book to </a:t>
            </a:r>
            <a:r>
              <a:rPr lang="en-US" altLang="zh-HK" sz="4000" dirty="0">
                <a:solidFill>
                  <a:srgbClr val="0070C0"/>
                </a:solidFill>
                <a:latin typeface="Maiandra GD" panose="020E0502030308020204" pitchFamily="34" charset="0"/>
              </a:rPr>
              <a:t>p.10 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and try to do it.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  <a:sym typeface="Wingdings" panose="05000000000000000000" pitchFamily="2" charset="2"/>
              </a:rPr>
              <a:t> </a:t>
            </a:r>
            <a:endParaRPr lang="zh-HK" altLang="en-US" sz="4000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2E685C4-3CE0-48E3-B51E-3CD4A3068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1" y="1987712"/>
            <a:ext cx="11994278" cy="418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126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1F6124-79CD-474A-A78B-91C6535B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596C26-4D70-4B60-BADA-5EEEFCA31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79C68864-147B-436F-84E1-66B55A3E4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1" y="0"/>
            <a:ext cx="2010075" cy="18621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圖說文字 11">
            <a:extLst>
              <a:ext uri="{FF2B5EF4-FFF2-40B4-BE49-F238E27FC236}">
                <a16:creationId xmlns:a16="http://schemas.microsoft.com/office/drawing/2014/main" id="{6C36487A-F655-4786-987D-E1B609D19063}"/>
              </a:ext>
            </a:extLst>
          </p:cNvPr>
          <p:cNvSpPr/>
          <p:nvPr/>
        </p:nvSpPr>
        <p:spPr bwMode="auto">
          <a:xfrm>
            <a:off x="2618379" y="212617"/>
            <a:ext cx="9014178" cy="1478071"/>
          </a:xfrm>
          <a:prstGeom prst="wedgeRoundRectCallout">
            <a:avLst>
              <a:gd name="adj1" fmla="val -58284"/>
              <a:gd name="adj2" fmla="val -3005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Turn your book to </a:t>
            </a:r>
            <a:r>
              <a:rPr lang="en-US" altLang="zh-HK" sz="4000" dirty="0">
                <a:solidFill>
                  <a:srgbClr val="0070C0"/>
                </a:solidFill>
                <a:latin typeface="Maiandra GD" panose="020E0502030308020204" pitchFamily="34" charset="0"/>
              </a:rPr>
              <a:t>p.10 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and try to do it.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  <a:sym typeface="Wingdings" panose="05000000000000000000" pitchFamily="2" charset="2"/>
              </a:rPr>
              <a:t> </a:t>
            </a:r>
            <a:endParaRPr lang="zh-HK" altLang="en-US" sz="4000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2E685C4-3CE0-48E3-B51E-3CD4A3068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1" y="1987712"/>
            <a:ext cx="11994278" cy="418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EE326DAC-A1B7-4534-8A04-12B8D3D097F3}"/>
              </a:ext>
            </a:extLst>
          </p:cNvPr>
          <p:cNvGrpSpPr>
            <a:grpSpLocks/>
          </p:cNvGrpSpPr>
          <p:nvPr/>
        </p:nvGrpSpPr>
        <p:grpSpPr bwMode="auto">
          <a:xfrm>
            <a:off x="3787934" y="3520732"/>
            <a:ext cx="1906291" cy="707885"/>
            <a:chOff x="3801597" y="5241399"/>
            <a:chExt cx="1092531" cy="40791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A92746A-A252-4A49-828A-97629CD90FC3}"/>
                </a:ext>
              </a:extLst>
            </p:cNvPr>
            <p:cNvSpPr/>
            <p:nvPr/>
          </p:nvSpPr>
          <p:spPr>
            <a:xfrm>
              <a:off x="4725304" y="5336590"/>
              <a:ext cx="142841" cy="288739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8" name="文字方塊 23">
              <a:extLst>
                <a:ext uri="{FF2B5EF4-FFF2-40B4-BE49-F238E27FC236}">
                  <a16:creationId xmlns:a16="http://schemas.microsoft.com/office/drawing/2014/main" id="{D09DA334-0D72-49DD-ABD5-35D3912333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1597" y="5241399"/>
              <a:ext cx="1092531" cy="407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oranges</a:t>
              </a: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7388A3EC-7FF0-44AB-B9BC-AA42FE97F4E1}"/>
              </a:ext>
            </a:extLst>
          </p:cNvPr>
          <p:cNvGrpSpPr>
            <a:grpSpLocks/>
          </p:cNvGrpSpPr>
          <p:nvPr/>
        </p:nvGrpSpPr>
        <p:grpSpPr bwMode="auto">
          <a:xfrm>
            <a:off x="3785909" y="4422400"/>
            <a:ext cx="1350049" cy="707886"/>
            <a:chOff x="3642320" y="5217413"/>
            <a:chExt cx="973725" cy="51527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A1D5BF3-1BE1-4DF9-862D-86040E0A3723}"/>
                </a:ext>
              </a:extLst>
            </p:cNvPr>
            <p:cNvSpPr/>
            <p:nvPr/>
          </p:nvSpPr>
          <p:spPr>
            <a:xfrm>
              <a:off x="4433678" y="5336583"/>
              <a:ext cx="142933" cy="288739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1" name="文字方塊 27">
              <a:extLst>
                <a:ext uri="{FF2B5EF4-FFF2-40B4-BE49-F238E27FC236}">
                  <a16:creationId xmlns:a16="http://schemas.microsoft.com/office/drawing/2014/main" id="{5FF5DF4A-3981-4CBE-BB11-C2185B689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2320" y="5217413"/>
              <a:ext cx="973725" cy="515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TW"/>
              </a:defPPr>
              <a:lvl1pPr>
                <a:spcBef>
                  <a:spcPct val="0"/>
                </a:spcBef>
                <a:buFontTx/>
                <a:buNone/>
                <a:defRPr sz="4000">
                  <a:latin typeface="Maiandra GD" panose="020E050203030802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r>
                <a:rPr lang="en-GB" altLang="zh-TW" dirty="0">
                  <a:solidFill>
                    <a:srgbClr val="FF0000"/>
                  </a:solidFill>
                </a:rPr>
                <a:t>pears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A3C1FF9F-6487-4014-9755-5654A1385758}"/>
              </a:ext>
            </a:extLst>
          </p:cNvPr>
          <p:cNvGrpSpPr>
            <a:grpSpLocks/>
          </p:cNvGrpSpPr>
          <p:nvPr/>
        </p:nvGrpSpPr>
        <p:grpSpPr bwMode="auto">
          <a:xfrm>
            <a:off x="3627697" y="5239824"/>
            <a:ext cx="1989647" cy="707886"/>
            <a:chOff x="3688116" y="5156377"/>
            <a:chExt cx="1260792" cy="553360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633028E-C562-4105-AC0C-AFE175C96B24}"/>
                </a:ext>
              </a:extLst>
            </p:cNvPr>
            <p:cNvSpPr/>
            <p:nvPr/>
          </p:nvSpPr>
          <p:spPr>
            <a:xfrm>
              <a:off x="4782309" y="5336583"/>
              <a:ext cx="142822" cy="288739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4" name="文字方塊 31">
              <a:extLst>
                <a:ext uri="{FF2B5EF4-FFF2-40B4-BE49-F238E27FC236}">
                  <a16:creationId xmlns:a16="http://schemas.microsoft.com/office/drawing/2014/main" id="{45E7E6A4-FC5A-4DF6-9FF8-92C50E9893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8116" y="5156377"/>
              <a:ext cx="1260792" cy="55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bananas</a:t>
              </a: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C8FE924B-9ECE-495F-B613-CFB741DDCB80}"/>
              </a:ext>
            </a:extLst>
          </p:cNvPr>
          <p:cNvGrpSpPr>
            <a:grpSpLocks/>
          </p:cNvGrpSpPr>
          <p:nvPr/>
        </p:nvGrpSpPr>
        <p:grpSpPr bwMode="auto">
          <a:xfrm>
            <a:off x="9627119" y="2765186"/>
            <a:ext cx="1682551" cy="707886"/>
            <a:chOff x="3616938" y="5213831"/>
            <a:chExt cx="1116720" cy="50720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CEB235F2-E345-459E-9A08-C37040FFFB95}"/>
                </a:ext>
              </a:extLst>
            </p:cNvPr>
            <p:cNvSpPr/>
            <p:nvPr/>
          </p:nvSpPr>
          <p:spPr>
            <a:xfrm>
              <a:off x="4487241" y="5305969"/>
              <a:ext cx="183986" cy="288739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3200">
                <a:solidFill>
                  <a:srgbClr val="FF0000"/>
                </a:solidFill>
                <a:latin typeface="Maiandra GD" panose="020E0502030308020204" pitchFamily="34" charset="0"/>
              </a:endParaRPr>
            </a:p>
          </p:txBody>
        </p:sp>
        <p:sp>
          <p:nvSpPr>
            <p:cNvPr id="27" name="文字方塊 37">
              <a:extLst>
                <a:ext uri="{FF2B5EF4-FFF2-40B4-BE49-F238E27FC236}">
                  <a16:creationId xmlns:a16="http://schemas.microsoft.com/office/drawing/2014/main" id="{E053D37B-0247-4960-90F9-10CBCAAE1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6938" y="5213831"/>
              <a:ext cx="1116720" cy="507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grapes</a:t>
              </a: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CDF1CD5A-BFAB-40EB-B5F0-2DAFB9DCA386}"/>
              </a:ext>
            </a:extLst>
          </p:cNvPr>
          <p:cNvGrpSpPr>
            <a:grpSpLocks/>
          </p:cNvGrpSpPr>
          <p:nvPr/>
        </p:nvGrpSpPr>
        <p:grpSpPr bwMode="auto">
          <a:xfrm>
            <a:off x="9331565" y="3623291"/>
            <a:ext cx="2157963" cy="707886"/>
            <a:chOff x="4108612" y="5256019"/>
            <a:chExt cx="1855353" cy="507202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80D115A5-C56D-40F4-ABE0-77F18E021008}"/>
                </a:ext>
              </a:extLst>
            </p:cNvPr>
            <p:cNvSpPr/>
            <p:nvPr/>
          </p:nvSpPr>
          <p:spPr>
            <a:xfrm>
              <a:off x="5513941" y="5339866"/>
              <a:ext cx="445858" cy="285072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3200">
                <a:solidFill>
                  <a:srgbClr val="FF0000"/>
                </a:solidFill>
                <a:latin typeface="Maiandra GD" panose="020E0502030308020204" pitchFamily="34" charset="0"/>
              </a:endParaRPr>
            </a:p>
          </p:txBody>
        </p:sp>
        <p:sp>
          <p:nvSpPr>
            <p:cNvPr id="30" name="文字方塊 40">
              <a:extLst>
                <a:ext uri="{FF2B5EF4-FFF2-40B4-BE49-F238E27FC236}">
                  <a16:creationId xmlns:a16="http://schemas.microsoft.com/office/drawing/2014/main" id="{5E79948F-778B-42D1-9389-A5F3C58ED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8612" y="5256019"/>
              <a:ext cx="1855353" cy="507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mangoes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5642712-CBB9-42A8-86F8-0E602D343413}"/>
              </a:ext>
            </a:extLst>
          </p:cNvPr>
          <p:cNvGrpSpPr>
            <a:grpSpLocks/>
          </p:cNvGrpSpPr>
          <p:nvPr/>
        </p:nvGrpSpPr>
        <p:grpSpPr bwMode="auto">
          <a:xfrm>
            <a:off x="9568907" y="4442928"/>
            <a:ext cx="1944788" cy="707886"/>
            <a:chOff x="3769987" y="5232256"/>
            <a:chExt cx="1671374" cy="507202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718BF42-6218-4E26-AD0F-996B37051B53}"/>
                </a:ext>
              </a:extLst>
            </p:cNvPr>
            <p:cNvSpPr/>
            <p:nvPr/>
          </p:nvSpPr>
          <p:spPr>
            <a:xfrm>
              <a:off x="4970754" y="5290120"/>
              <a:ext cx="470607" cy="328943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3200">
                <a:solidFill>
                  <a:srgbClr val="FF0000"/>
                </a:solidFill>
                <a:latin typeface="Maiandra GD" panose="020E0502030308020204" pitchFamily="34" charset="0"/>
              </a:endParaRPr>
            </a:p>
          </p:txBody>
        </p:sp>
        <p:sp>
          <p:nvSpPr>
            <p:cNvPr id="34" name="文字方塊 43">
              <a:extLst>
                <a:ext uri="{FF2B5EF4-FFF2-40B4-BE49-F238E27FC236}">
                  <a16:creationId xmlns:a16="http://schemas.microsoft.com/office/drawing/2014/main" id="{BDCB9697-4AB3-4477-B8E5-CA285A2744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9987" y="5232256"/>
              <a:ext cx="1647933" cy="507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peaches</a:t>
              </a: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22723AD6-9B85-4A36-8A15-A99051BAA55D}"/>
              </a:ext>
            </a:extLst>
          </p:cNvPr>
          <p:cNvGrpSpPr>
            <a:grpSpLocks/>
          </p:cNvGrpSpPr>
          <p:nvPr/>
        </p:nvGrpSpPr>
        <p:grpSpPr bwMode="auto">
          <a:xfrm>
            <a:off x="9499279" y="5218281"/>
            <a:ext cx="1928456" cy="707887"/>
            <a:chOff x="3677796" y="5228866"/>
            <a:chExt cx="1659208" cy="508953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A1257457-A75B-4787-B40F-6E959A16F773}"/>
                </a:ext>
              </a:extLst>
            </p:cNvPr>
            <p:cNvSpPr/>
            <p:nvPr/>
          </p:nvSpPr>
          <p:spPr>
            <a:xfrm>
              <a:off x="4726168" y="5339271"/>
              <a:ext cx="610836" cy="288143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3200">
                <a:solidFill>
                  <a:srgbClr val="FF0000"/>
                </a:solidFill>
                <a:latin typeface="Maiandra GD" panose="020E0502030308020204" pitchFamily="34" charset="0"/>
              </a:endParaRPr>
            </a:p>
          </p:txBody>
        </p:sp>
        <p:sp>
          <p:nvSpPr>
            <p:cNvPr id="37" name="文字方塊 46">
              <a:extLst>
                <a:ext uri="{FF2B5EF4-FFF2-40B4-BE49-F238E27FC236}">
                  <a16:creationId xmlns:a16="http://schemas.microsoft.com/office/drawing/2014/main" id="{F0086E95-929E-4C94-A709-AAE58C4856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7796" y="5228866"/>
              <a:ext cx="1602900" cy="50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cherries</a:t>
              </a:r>
            </a:p>
          </p:txBody>
        </p:sp>
      </p:grpSp>
      <p:pic>
        <p:nvPicPr>
          <p:cNvPr id="38" name="2a2_1777.wav">
            <a:hlinkClick r:id="" action="ppaction://media"/>
            <a:extLst>
              <a:ext uri="{FF2B5EF4-FFF2-40B4-BE49-F238E27FC236}">
                <a16:creationId xmlns:a16="http://schemas.microsoft.com/office/drawing/2014/main" id="{9AA8E819-B700-4E38-95B6-90ADDC392D3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9" y="2899691"/>
            <a:ext cx="576661" cy="5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2a2_1778.wav">
            <a:hlinkClick r:id="" action="ppaction://media"/>
            <a:extLst>
              <a:ext uri="{FF2B5EF4-FFF2-40B4-BE49-F238E27FC236}">
                <a16:creationId xmlns:a16="http://schemas.microsoft.com/office/drawing/2014/main" id="{0D3B95B6-5399-4960-8C73-6EB2FAC8C61C}"/>
              </a:ext>
            </a:extLst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8" y="3693710"/>
            <a:ext cx="576661" cy="5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2a2_1779.wav">
            <a:hlinkClick r:id="" action="ppaction://media"/>
            <a:extLst>
              <a:ext uri="{FF2B5EF4-FFF2-40B4-BE49-F238E27FC236}">
                <a16:creationId xmlns:a16="http://schemas.microsoft.com/office/drawing/2014/main" id="{29FB803B-3573-4449-BA61-4F1F664D00F3}"/>
              </a:ext>
            </a:extLst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4" y="4535034"/>
            <a:ext cx="576661" cy="5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2a2_1781.wav">
            <a:hlinkClick r:id="" action="ppaction://media"/>
            <a:extLst>
              <a:ext uri="{FF2B5EF4-FFF2-40B4-BE49-F238E27FC236}">
                <a16:creationId xmlns:a16="http://schemas.microsoft.com/office/drawing/2014/main" id="{CF3332CF-76F3-42C2-8571-B15ADB04EFD7}"/>
              </a:ext>
            </a:extLst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358986"/>
            <a:ext cx="576661" cy="5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2a2_1793.wav">
            <a:hlinkClick r:id="" action="ppaction://media"/>
            <a:extLst>
              <a:ext uri="{FF2B5EF4-FFF2-40B4-BE49-F238E27FC236}">
                <a16:creationId xmlns:a16="http://schemas.microsoft.com/office/drawing/2014/main" id="{2558DE56-2B8D-4EC1-9942-6E9A2181FD54}"/>
              </a:ext>
            </a:extLst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202" y="2841746"/>
            <a:ext cx="531189" cy="58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2a2_1794.wav">
            <a:hlinkClick r:id="" action="ppaction://media"/>
            <a:extLst>
              <a:ext uri="{FF2B5EF4-FFF2-40B4-BE49-F238E27FC236}">
                <a16:creationId xmlns:a16="http://schemas.microsoft.com/office/drawing/2014/main" id="{97B172CC-E9FF-4602-8525-CBB415D57144}"/>
              </a:ext>
            </a:extLst>
          </p:cNvPr>
          <p:cNvPicPr>
            <a:picLocks noRot="1"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557" y="4544825"/>
            <a:ext cx="531189" cy="58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2a2_1795.wav">
            <a:hlinkClick r:id="" action="ppaction://media"/>
            <a:extLst>
              <a:ext uri="{FF2B5EF4-FFF2-40B4-BE49-F238E27FC236}">
                <a16:creationId xmlns:a16="http://schemas.microsoft.com/office/drawing/2014/main" id="{6B13FB02-9077-410A-BD62-5D5C594D15A2}"/>
              </a:ext>
            </a:extLst>
          </p:cNvPr>
          <p:cNvPicPr>
            <a:picLocks noRot="1"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451" y="3726024"/>
            <a:ext cx="531189" cy="58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2a2_1801.wav">
            <a:hlinkClick r:id="" action="ppaction://media"/>
            <a:extLst>
              <a:ext uri="{FF2B5EF4-FFF2-40B4-BE49-F238E27FC236}">
                <a16:creationId xmlns:a16="http://schemas.microsoft.com/office/drawing/2014/main" id="{911097B9-ED18-4E80-9485-17B1A3F65839}"/>
              </a:ext>
            </a:extLst>
          </p:cNvPr>
          <p:cNvPicPr>
            <a:picLocks noRot="1"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1135" y="5333944"/>
            <a:ext cx="531189" cy="58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61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8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9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0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51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2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B9BBAC-30FD-4C30-B764-C13E99652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D01BA3FE-1849-416E-AA07-9C585BAE8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010075" cy="18621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圖說文字 11">
            <a:extLst>
              <a:ext uri="{FF2B5EF4-FFF2-40B4-BE49-F238E27FC236}">
                <a16:creationId xmlns:a16="http://schemas.microsoft.com/office/drawing/2014/main" id="{6D43B482-83C6-4A43-B75F-F2CA45A62F63}"/>
              </a:ext>
            </a:extLst>
          </p:cNvPr>
          <p:cNvSpPr/>
          <p:nvPr/>
        </p:nvSpPr>
        <p:spPr bwMode="auto">
          <a:xfrm>
            <a:off x="2618379" y="212617"/>
            <a:ext cx="9014178" cy="1478071"/>
          </a:xfrm>
          <a:prstGeom prst="wedgeRoundRectCallout">
            <a:avLst>
              <a:gd name="adj1" fmla="val -58284"/>
              <a:gd name="adj2" fmla="val -3005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TW" sz="4000" dirty="0">
                <a:solidFill>
                  <a:srgbClr val="000000"/>
                </a:solidFill>
                <a:latin typeface="Maiandra GD" panose="020E0502030308020204" pitchFamily="34" charset="0"/>
              </a:rPr>
              <a:t>Try</a:t>
            </a:r>
            <a:r>
              <a:rPr lang="zh-TW" altLang="en-US" sz="4000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en-US" altLang="zh-TW" sz="4000" dirty="0">
                <a:solidFill>
                  <a:srgbClr val="000000"/>
                </a:solidFill>
                <a:latin typeface="Maiandra GD" panose="020E0502030308020204" pitchFamily="34" charset="0"/>
              </a:rPr>
              <a:t>your best 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to do it.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  <a:sym typeface="Wingdings" panose="05000000000000000000" pitchFamily="2" charset="2"/>
              </a:rPr>
              <a:t> </a:t>
            </a:r>
            <a:endParaRPr lang="zh-HK" altLang="en-US" sz="4000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143C55F-28BC-4DC1-A996-B3CFBBE5D251}"/>
              </a:ext>
            </a:extLst>
          </p:cNvPr>
          <p:cNvSpPr/>
          <p:nvPr/>
        </p:nvSpPr>
        <p:spPr>
          <a:xfrm>
            <a:off x="243101" y="1877343"/>
            <a:ext cx="11874917" cy="476804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lemon - 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strawberr</a:t>
            </a:r>
            <a:r>
              <a:rPr lang="en-US" altLang="zh-TW" sz="3600" dirty="0">
                <a:solidFill>
                  <a:schemeClr val="tx1"/>
                </a:solidFill>
                <a:highlight>
                  <a:srgbClr val="00FF00"/>
                </a:highlight>
              </a:rPr>
              <a:t>y</a:t>
            </a:r>
            <a:r>
              <a:rPr lang="en-US" altLang="zh-TW" sz="3600" dirty="0">
                <a:solidFill>
                  <a:schemeClr val="tx1"/>
                </a:solidFill>
              </a:rPr>
              <a:t> - 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ben</a:t>
            </a:r>
            <a:r>
              <a:rPr lang="en-US" altLang="zh-TW" sz="3600" dirty="0">
                <a:solidFill>
                  <a:schemeClr val="tx1"/>
                </a:solidFill>
                <a:highlight>
                  <a:srgbClr val="00FF00"/>
                </a:highlight>
              </a:rPr>
              <a:t>ch</a:t>
            </a:r>
            <a:r>
              <a:rPr lang="en-US" altLang="zh-TW" sz="3600" dirty="0">
                <a:solidFill>
                  <a:schemeClr val="tx1"/>
                </a:solidFill>
              </a:rPr>
              <a:t> - 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tomat</a:t>
            </a:r>
            <a:r>
              <a:rPr lang="en-US" altLang="zh-TW" sz="3600" dirty="0">
                <a:solidFill>
                  <a:schemeClr val="tx1"/>
                </a:solidFill>
                <a:highlight>
                  <a:srgbClr val="00FF00"/>
                </a:highlight>
              </a:rPr>
              <a:t>o</a:t>
            </a:r>
            <a:r>
              <a:rPr lang="en-US" altLang="zh-TW" sz="3600" dirty="0">
                <a:solidFill>
                  <a:schemeClr val="tx1"/>
                </a:solidFill>
              </a:rPr>
              <a:t> - 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pineapple - 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potat</a:t>
            </a:r>
            <a:r>
              <a:rPr lang="en-US" altLang="zh-TW" sz="3600" dirty="0">
                <a:solidFill>
                  <a:schemeClr val="tx1"/>
                </a:solidFill>
                <a:highlight>
                  <a:srgbClr val="00FF00"/>
                </a:highlight>
              </a:rPr>
              <a:t>o</a:t>
            </a:r>
            <a:r>
              <a:rPr lang="en-US" altLang="zh-TW" sz="3600" dirty="0">
                <a:solidFill>
                  <a:schemeClr val="tx1"/>
                </a:solidFill>
              </a:rPr>
              <a:t> - 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papaya - 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blueberr</a:t>
            </a:r>
            <a:r>
              <a:rPr lang="en-US" altLang="zh-TW" sz="3600" dirty="0">
                <a:solidFill>
                  <a:schemeClr val="tx1"/>
                </a:solidFill>
                <a:highlight>
                  <a:srgbClr val="00FF00"/>
                </a:highlight>
              </a:rPr>
              <a:t>y</a:t>
            </a:r>
            <a:r>
              <a:rPr lang="en-US" altLang="zh-TW" sz="3600" dirty="0">
                <a:solidFill>
                  <a:schemeClr val="tx1"/>
                </a:solidFill>
              </a:rPr>
              <a:t> - 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watermelon - 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sandwi</a:t>
            </a:r>
            <a:r>
              <a:rPr lang="en-US" altLang="zh-TW" sz="3600" dirty="0">
                <a:solidFill>
                  <a:schemeClr val="tx1"/>
                </a:solidFill>
                <a:highlight>
                  <a:srgbClr val="00FF00"/>
                </a:highlight>
              </a:rPr>
              <a:t>ch</a:t>
            </a:r>
            <a:r>
              <a:rPr lang="en-US" altLang="zh-TW" sz="3600" dirty="0">
                <a:solidFill>
                  <a:schemeClr val="tx1"/>
                </a:solidFill>
              </a:rPr>
              <a:t> - ____________</a:t>
            </a:r>
            <a:endParaRPr lang="zh-TW" altLang="en-US" sz="3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Levelup GIFs | Tenor">
            <a:extLst>
              <a:ext uri="{FF2B5EF4-FFF2-40B4-BE49-F238E27FC236}">
                <a16:creationId xmlns:a16="http://schemas.microsoft.com/office/drawing/2014/main" id="{2C14988E-BE3F-41ED-B192-2CC3DB092F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244" y="0"/>
            <a:ext cx="2179756" cy="163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Lemon PNG Image for Free">
            <a:extLst>
              <a:ext uri="{FF2B5EF4-FFF2-40B4-BE49-F238E27FC236}">
                <a16:creationId xmlns:a16="http://schemas.microsoft.com/office/drawing/2014/main" id="{C18420A7-283F-4282-A76E-FE2C49337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20" y="2169804"/>
            <a:ext cx="984888" cy="71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rawberry PNG Transparent Images | PNG All">
            <a:extLst>
              <a:ext uri="{FF2B5EF4-FFF2-40B4-BE49-F238E27FC236}">
                <a16:creationId xmlns:a16="http://schemas.microsoft.com/office/drawing/2014/main" id="{5921783C-9C9F-4116-A606-0A6896B2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00" y="3077868"/>
            <a:ext cx="884808" cy="55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rk Bench PNG HD | PNG Mart | Wooden bench outdoor, Garden bench plans,  Woodworking plans free">
            <a:extLst>
              <a:ext uri="{FF2B5EF4-FFF2-40B4-BE49-F238E27FC236}">
                <a16:creationId xmlns:a16="http://schemas.microsoft.com/office/drawing/2014/main" id="{B8F4036E-1DDA-46CD-B2F5-0A815E143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19" y="3977983"/>
            <a:ext cx="759182" cy="5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Park Bench PNG HD | PNG Mart | Wooden bench outdoor, Garden bench plans,  Woodworking plans free">
            <a:extLst>
              <a:ext uri="{FF2B5EF4-FFF2-40B4-BE49-F238E27FC236}">
                <a16:creationId xmlns:a16="http://schemas.microsoft.com/office/drawing/2014/main" id="{91235695-87E8-465E-8F5D-26AB6F4DF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310" y="3791328"/>
            <a:ext cx="759182" cy="5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oup Of Tomatoes transparent PNG - StickPNG">
            <a:extLst>
              <a:ext uri="{FF2B5EF4-FFF2-40B4-BE49-F238E27FC236}">
                <a16:creationId xmlns:a16="http://schemas.microsoft.com/office/drawing/2014/main" id="{D5B80051-822D-4657-80D2-8DF89BF9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479" y="4536227"/>
            <a:ext cx="794968" cy="76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neapple Png File, Resolution:1600x1500 HD Png Download - CPPNG.com">
            <a:extLst>
              <a:ext uri="{FF2B5EF4-FFF2-40B4-BE49-F238E27FC236}">
                <a16:creationId xmlns:a16="http://schemas.microsoft.com/office/drawing/2014/main" id="{8572C8B4-2881-4C15-9D3A-B11B644F4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031">
            <a:off x="4824644" y="5329595"/>
            <a:ext cx="895242" cy="8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ineapple Png File, Resolution:1600x1500 HD Png Download - CPPNG.com">
            <a:extLst>
              <a:ext uri="{FF2B5EF4-FFF2-40B4-BE49-F238E27FC236}">
                <a16:creationId xmlns:a16="http://schemas.microsoft.com/office/drawing/2014/main" id="{30BCB235-5377-42E8-8FF3-ADBB9E97F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031">
            <a:off x="5174041" y="5300153"/>
            <a:ext cx="895242" cy="8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hape Potato PNG | Picpng">
            <a:extLst>
              <a:ext uri="{FF2B5EF4-FFF2-40B4-BE49-F238E27FC236}">
                <a16:creationId xmlns:a16="http://schemas.microsoft.com/office/drawing/2014/main" id="{B2DAF7DA-6564-4078-9B61-7F86189B6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559" y="1940420"/>
            <a:ext cx="1056613" cy="93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paya Png Transparent - Free Transparent PNG Download - PNGkey">
            <a:extLst>
              <a:ext uri="{FF2B5EF4-FFF2-40B4-BE49-F238E27FC236}">
                <a16:creationId xmlns:a16="http://schemas.microsoft.com/office/drawing/2014/main" id="{47A0BAE0-FDA5-4942-8C03-2AD16C7A2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774" y="2806721"/>
            <a:ext cx="1487565" cy="106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lueberries | Blueberry, Png, Png images">
            <a:extLst>
              <a:ext uri="{FF2B5EF4-FFF2-40B4-BE49-F238E27FC236}">
                <a16:creationId xmlns:a16="http://schemas.microsoft.com/office/drawing/2014/main" id="{3987BC1A-2262-4868-89D8-69D03CDC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740" y="3829590"/>
            <a:ext cx="1137387" cy="69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Watermelon Fruit, 3D watermelon renderings, natural Foods, food, happy  Birthday Vector Images png | PNGWing">
            <a:extLst>
              <a:ext uri="{FF2B5EF4-FFF2-40B4-BE49-F238E27FC236}">
                <a16:creationId xmlns:a16="http://schemas.microsoft.com/office/drawing/2014/main" id="{B342FA04-0A8B-4E02-A6C1-24E4D97E8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249" y="4466969"/>
            <a:ext cx="1056613" cy="105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Natural Sandwich Png, Transparent Png - kindpng">
            <a:extLst>
              <a:ext uri="{FF2B5EF4-FFF2-40B4-BE49-F238E27FC236}">
                <a16:creationId xmlns:a16="http://schemas.microsoft.com/office/drawing/2014/main" id="{CCB2DC7B-6A7B-433A-9635-99ECC3DF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655" y="5409278"/>
            <a:ext cx="1075207" cy="90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506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56A317-39CE-4034-BEBA-563D84F19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B9BBAC-30FD-4C30-B764-C13E99652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D01BA3FE-1849-416E-AA07-9C585BAE8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010075" cy="18621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圖說文字 11">
            <a:extLst>
              <a:ext uri="{FF2B5EF4-FFF2-40B4-BE49-F238E27FC236}">
                <a16:creationId xmlns:a16="http://schemas.microsoft.com/office/drawing/2014/main" id="{6D43B482-83C6-4A43-B75F-F2CA45A62F63}"/>
              </a:ext>
            </a:extLst>
          </p:cNvPr>
          <p:cNvSpPr/>
          <p:nvPr/>
        </p:nvSpPr>
        <p:spPr bwMode="auto">
          <a:xfrm>
            <a:off x="2618379" y="212617"/>
            <a:ext cx="9014178" cy="1478071"/>
          </a:xfrm>
          <a:prstGeom prst="wedgeRoundRectCallout">
            <a:avLst>
              <a:gd name="adj1" fmla="val -58284"/>
              <a:gd name="adj2" fmla="val -3005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TW" sz="4000" dirty="0">
                <a:solidFill>
                  <a:srgbClr val="000000"/>
                </a:solidFill>
                <a:latin typeface="Maiandra GD" panose="020E0502030308020204" pitchFamily="34" charset="0"/>
              </a:rPr>
              <a:t>Try</a:t>
            </a:r>
            <a:r>
              <a:rPr lang="zh-TW" altLang="en-US" sz="4000" dirty="0">
                <a:solidFill>
                  <a:srgbClr val="000000"/>
                </a:solidFill>
                <a:latin typeface="Maiandra GD" panose="020E0502030308020204" pitchFamily="34" charset="0"/>
              </a:rPr>
              <a:t> </a:t>
            </a:r>
            <a:r>
              <a:rPr lang="en-US" altLang="zh-TW" sz="4000" dirty="0">
                <a:solidFill>
                  <a:srgbClr val="000000"/>
                </a:solidFill>
                <a:latin typeface="Maiandra GD" panose="020E0502030308020204" pitchFamily="34" charset="0"/>
              </a:rPr>
              <a:t>your best 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to do it.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  <a:sym typeface="Wingdings" panose="05000000000000000000" pitchFamily="2" charset="2"/>
              </a:rPr>
              <a:t> </a:t>
            </a:r>
            <a:endParaRPr lang="zh-HK" altLang="en-US" sz="4000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143C55F-28BC-4DC1-A996-B3CFBBE5D251}"/>
              </a:ext>
            </a:extLst>
          </p:cNvPr>
          <p:cNvSpPr/>
          <p:nvPr/>
        </p:nvSpPr>
        <p:spPr>
          <a:xfrm>
            <a:off x="243101" y="1877343"/>
            <a:ext cx="11874917" cy="476804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lemon - 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strawberr</a:t>
            </a:r>
            <a:r>
              <a:rPr lang="en-US" altLang="zh-TW" sz="3600" dirty="0">
                <a:solidFill>
                  <a:schemeClr val="tx1"/>
                </a:solidFill>
                <a:highlight>
                  <a:srgbClr val="00FF00"/>
                </a:highlight>
              </a:rPr>
              <a:t>y</a:t>
            </a:r>
            <a:r>
              <a:rPr lang="en-US" altLang="zh-TW" sz="3600" dirty="0">
                <a:solidFill>
                  <a:schemeClr val="tx1"/>
                </a:solidFill>
              </a:rPr>
              <a:t> - 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ben</a:t>
            </a:r>
            <a:r>
              <a:rPr lang="en-US" altLang="zh-TW" sz="3600" dirty="0">
                <a:solidFill>
                  <a:schemeClr val="tx1"/>
                </a:solidFill>
                <a:highlight>
                  <a:srgbClr val="00FF00"/>
                </a:highlight>
              </a:rPr>
              <a:t>ch</a:t>
            </a:r>
            <a:r>
              <a:rPr lang="en-US" altLang="zh-TW" sz="3600" dirty="0">
                <a:solidFill>
                  <a:schemeClr val="tx1"/>
                </a:solidFill>
              </a:rPr>
              <a:t> - 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tomat</a:t>
            </a:r>
            <a:r>
              <a:rPr lang="en-US" altLang="zh-TW" sz="3600" dirty="0">
                <a:solidFill>
                  <a:schemeClr val="tx1"/>
                </a:solidFill>
                <a:highlight>
                  <a:srgbClr val="00FF00"/>
                </a:highlight>
              </a:rPr>
              <a:t>o</a:t>
            </a:r>
            <a:r>
              <a:rPr lang="en-US" altLang="zh-TW" sz="3600" dirty="0">
                <a:solidFill>
                  <a:schemeClr val="tx1"/>
                </a:solidFill>
              </a:rPr>
              <a:t> - 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pineapple - 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potat</a:t>
            </a:r>
            <a:r>
              <a:rPr lang="en-US" altLang="zh-TW" sz="3600" dirty="0">
                <a:solidFill>
                  <a:schemeClr val="tx1"/>
                </a:solidFill>
                <a:highlight>
                  <a:srgbClr val="00FF00"/>
                </a:highlight>
              </a:rPr>
              <a:t>o</a:t>
            </a:r>
            <a:r>
              <a:rPr lang="en-US" altLang="zh-TW" sz="3600" dirty="0">
                <a:solidFill>
                  <a:schemeClr val="tx1"/>
                </a:solidFill>
              </a:rPr>
              <a:t> - 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papaya - 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blueberr</a:t>
            </a:r>
            <a:r>
              <a:rPr lang="en-US" altLang="zh-TW" sz="3600" dirty="0">
                <a:solidFill>
                  <a:schemeClr val="tx1"/>
                </a:solidFill>
                <a:highlight>
                  <a:srgbClr val="00FF00"/>
                </a:highlight>
              </a:rPr>
              <a:t>y</a:t>
            </a:r>
            <a:r>
              <a:rPr lang="en-US" altLang="zh-TW" sz="3600" dirty="0">
                <a:solidFill>
                  <a:schemeClr val="tx1"/>
                </a:solidFill>
              </a:rPr>
              <a:t> - 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watermelon - 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</a:rPr>
              <a:t> sandwi</a:t>
            </a:r>
            <a:r>
              <a:rPr lang="en-US" altLang="zh-TW" sz="3600" dirty="0">
                <a:solidFill>
                  <a:schemeClr val="tx1"/>
                </a:solidFill>
                <a:highlight>
                  <a:srgbClr val="00FF00"/>
                </a:highlight>
              </a:rPr>
              <a:t>ch</a:t>
            </a:r>
            <a:r>
              <a:rPr lang="en-US" altLang="zh-TW" sz="3600" dirty="0">
                <a:solidFill>
                  <a:schemeClr val="tx1"/>
                </a:solidFill>
              </a:rPr>
              <a:t> - ____________</a:t>
            </a:r>
            <a:endParaRPr lang="zh-TW" altLang="en-US" sz="3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Levelup GIFs | Tenor">
            <a:extLst>
              <a:ext uri="{FF2B5EF4-FFF2-40B4-BE49-F238E27FC236}">
                <a16:creationId xmlns:a16="http://schemas.microsoft.com/office/drawing/2014/main" id="{2C14988E-BE3F-41ED-B192-2CC3DB092F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244" y="0"/>
            <a:ext cx="2179756" cy="163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Lemon PNG Image for Free">
            <a:extLst>
              <a:ext uri="{FF2B5EF4-FFF2-40B4-BE49-F238E27FC236}">
                <a16:creationId xmlns:a16="http://schemas.microsoft.com/office/drawing/2014/main" id="{C18420A7-283F-4282-A76E-FE2C49337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20" y="2169804"/>
            <a:ext cx="984888" cy="71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rawberry PNG Transparent Images | PNG All">
            <a:extLst>
              <a:ext uri="{FF2B5EF4-FFF2-40B4-BE49-F238E27FC236}">
                <a16:creationId xmlns:a16="http://schemas.microsoft.com/office/drawing/2014/main" id="{5921783C-9C9F-4116-A606-0A6896B2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00" y="3077868"/>
            <a:ext cx="884808" cy="55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rk Bench PNG HD | PNG Mart | Wooden bench outdoor, Garden bench plans,  Woodworking plans free">
            <a:extLst>
              <a:ext uri="{FF2B5EF4-FFF2-40B4-BE49-F238E27FC236}">
                <a16:creationId xmlns:a16="http://schemas.microsoft.com/office/drawing/2014/main" id="{B8F4036E-1DDA-46CD-B2F5-0A815E143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19" y="3977983"/>
            <a:ext cx="759182" cy="5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Park Bench PNG HD | PNG Mart | Wooden bench outdoor, Garden bench plans,  Woodworking plans free">
            <a:extLst>
              <a:ext uri="{FF2B5EF4-FFF2-40B4-BE49-F238E27FC236}">
                <a16:creationId xmlns:a16="http://schemas.microsoft.com/office/drawing/2014/main" id="{91235695-87E8-465E-8F5D-26AB6F4DF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310" y="3791328"/>
            <a:ext cx="759182" cy="5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oup Of Tomatoes transparent PNG - StickPNG">
            <a:extLst>
              <a:ext uri="{FF2B5EF4-FFF2-40B4-BE49-F238E27FC236}">
                <a16:creationId xmlns:a16="http://schemas.microsoft.com/office/drawing/2014/main" id="{D5B80051-822D-4657-80D2-8DF89BF9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479" y="4536227"/>
            <a:ext cx="794968" cy="76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ineapple Png File, Resolution:1600x1500 HD Png Download - CPPNG.com">
            <a:extLst>
              <a:ext uri="{FF2B5EF4-FFF2-40B4-BE49-F238E27FC236}">
                <a16:creationId xmlns:a16="http://schemas.microsoft.com/office/drawing/2014/main" id="{8572C8B4-2881-4C15-9D3A-B11B644F4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031">
            <a:off x="4824644" y="5329595"/>
            <a:ext cx="895242" cy="8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ineapple Png File, Resolution:1600x1500 HD Png Download - CPPNG.com">
            <a:extLst>
              <a:ext uri="{FF2B5EF4-FFF2-40B4-BE49-F238E27FC236}">
                <a16:creationId xmlns:a16="http://schemas.microsoft.com/office/drawing/2014/main" id="{30BCB235-5377-42E8-8FF3-ADBB9E97F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031">
            <a:off x="5174041" y="5300153"/>
            <a:ext cx="895242" cy="8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hape Potato PNG | Picpng">
            <a:extLst>
              <a:ext uri="{FF2B5EF4-FFF2-40B4-BE49-F238E27FC236}">
                <a16:creationId xmlns:a16="http://schemas.microsoft.com/office/drawing/2014/main" id="{B2DAF7DA-6564-4078-9B61-7F86189B6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559" y="1940420"/>
            <a:ext cx="1056613" cy="93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paya Png Transparent - Free Transparent PNG Download - PNGkey">
            <a:extLst>
              <a:ext uri="{FF2B5EF4-FFF2-40B4-BE49-F238E27FC236}">
                <a16:creationId xmlns:a16="http://schemas.microsoft.com/office/drawing/2014/main" id="{47A0BAE0-FDA5-4942-8C03-2AD16C7A2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774" y="2806721"/>
            <a:ext cx="1487565" cy="106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lueberries | Blueberry, Png, Png images">
            <a:extLst>
              <a:ext uri="{FF2B5EF4-FFF2-40B4-BE49-F238E27FC236}">
                <a16:creationId xmlns:a16="http://schemas.microsoft.com/office/drawing/2014/main" id="{3987BC1A-2262-4868-89D8-69D03CDC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740" y="3829590"/>
            <a:ext cx="1137387" cy="69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Watermelon Fruit, 3D watermelon renderings, natural Foods, food, happy  Birthday Vector Images png | PNGWing">
            <a:extLst>
              <a:ext uri="{FF2B5EF4-FFF2-40B4-BE49-F238E27FC236}">
                <a16:creationId xmlns:a16="http://schemas.microsoft.com/office/drawing/2014/main" id="{B342FA04-0A8B-4E02-A6C1-24E4D97E8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249" y="4466969"/>
            <a:ext cx="1056613" cy="105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Natural Sandwich Png, Transparent Png - kindpng">
            <a:extLst>
              <a:ext uri="{FF2B5EF4-FFF2-40B4-BE49-F238E27FC236}">
                <a16:creationId xmlns:a16="http://schemas.microsoft.com/office/drawing/2014/main" id="{CCB2DC7B-6A7B-433A-9635-99ECC3DF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655" y="5409278"/>
            <a:ext cx="1075207" cy="90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C4584DF0-DE0B-4BFC-874B-60127F6E5771}"/>
              </a:ext>
            </a:extLst>
          </p:cNvPr>
          <p:cNvGrpSpPr>
            <a:grpSpLocks/>
          </p:cNvGrpSpPr>
          <p:nvPr/>
        </p:nvGrpSpPr>
        <p:grpSpPr bwMode="auto">
          <a:xfrm>
            <a:off x="2727220" y="2233925"/>
            <a:ext cx="1778051" cy="707887"/>
            <a:chOff x="3875093" y="5277004"/>
            <a:chExt cx="1019034" cy="407911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0AA9A18-D614-4D9C-8666-E4D1CEBBAF67}"/>
                </a:ext>
              </a:extLst>
            </p:cNvPr>
            <p:cNvSpPr/>
            <p:nvPr/>
          </p:nvSpPr>
          <p:spPr>
            <a:xfrm>
              <a:off x="4725304" y="5336590"/>
              <a:ext cx="142841" cy="288739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8" name="文字方塊 23">
              <a:extLst>
                <a:ext uri="{FF2B5EF4-FFF2-40B4-BE49-F238E27FC236}">
                  <a16:creationId xmlns:a16="http://schemas.microsoft.com/office/drawing/2014/main" id="{F0E13DF2-EA58-4D08-A664-4D05E0EC07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5093" y="5277004"/>
              <a:ext cx="1019034" cy="407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lemons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2CD92D6-CBCD-444A-8B5A-E58C405D07F2}"/>
              </a:ext>
            </a:extLst>
          </p:cNvPr>
          <p:cNvGrpSpPr>
            <a:grpSpLocks/>
          </p:cNvGrpSpPr>
          <p:nvPr/>
        </p:nvGrpSpPr>
        <p:grpSpPr bwMode="auto">
          <a:xfrm>
            <a:off x="3102103" y="3128206"/>
            <a:ext cx="2056974" cy="523221"/>
            <a:chOff x="4010105" y="5462245"/>
            <a:chExt cx="1178890" cy="301499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A353F96B-6519-4519-8ED4-417A38496D9D}"/>
                </a:ext>
              </a:extLst>
            </p:cNvPr>
            <p:cNvSpPr/>
            <p:nvPr/>
          </p:nvSpPr>
          <p:spPr>
            <a:xfrm>
              <a:off x="4908431" y="5507405"/>
              <a:ext cx="246878" cy="214577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31" name="文字方塊 23">
              <a:extLst>
                <a:ext uri="{FF2B5EF4-FFF2-40B4-BE49-F238E27FC236}">
                  <a16:creationId xmlns:a16="http://schemas.microsoft.com/office/drawing/2014/main" id="{3E30C0EC-9C47-463D-89D6-A683A7B2F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0105" y="5462245"/>
              <a:ext cx="1178890" cy="301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strawberries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3D5388F-0BAE-4478-BDDC-2D2C092ADDE3}"/>
              </a:ext>
            </a:extLst>
          </p:cNvPr>
          <p:cNvGrpSpPr>
            <a:grpSpLocks/>
          </p:cNvGrpSpPr>
          <p:nvPr/>
        </p:nvGrpSpPr>
        <p:grpSpPr bwMode="auto">
          <a:xfrm>
            <a:off x="2504215" y="3916189"/>
            <a:ext cx="1939955" cy="707887"/>
            <a:chOff x="3699963" y="5289817"/>
            <a:chExt cx="1111824" cy="407911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1BDAAC85-01A4-40A8-838B-6C06C18F1CC5}"/>
                </a:ext>
              </a:extLst>
            </p:cNvPr>
            <p:cNvSpPr/>
            <p:nvPr/>
          </p:nvSpPr>
          <p:spPr>
            <a:xfrm>
              <a:off x="4526752" y="5389552"/>
              <a:ext cx="253953" cy="242584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34" name="文字方塊 23">
              <a:extLst>
                <a:ext uri="{FF2B5EF4-FFF2-40B4-BE49-F238E27FC236}">
                  <a16:creationId xmlns:a16="http://schemas.microsoft.com/office/drawing/2014/main" id="{40C5C746-52A2-4425-803E-2D38AD971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9963" y="5289817"/>
              <a:ext cx="1111824" cy="407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benches</a:t>
              </a: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A4068B6C-9119-4D73-99EC-9B55667C719A}"/>
              </a:ext>
            </a:extLst>
          </p:cNvPr>
          <p:cNvGrpSpPr>
            <a:grpSpLocks/>
          </p:cNvGrpSpPr>
          <p:nvPr/>
        </p:nvGrpSpPr>
        <p:grpSpPr bwMode="auto">
          <a:xfrm>
            <a:off x="2441127" y="4745712"/>
            <a:ext cx="2258952" cy="707885"/>
            <a:chOff x="3730373" y="5293896"/>
            <a:chExt cx="1294647" cy="407910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3EFDAB23-E95A-4691-B419-3064850BA3A1}"/>
                </a:ext>
              </a:extLst>
            </p:cNvPr>
            <p:cNvSpPr/>
            <p:nvPr/>
          </p:nvSpPr>
          <p:spPr>
            <a:xfrm>
              <a:off x="4724697" y="5323531"/>
              <a:ext cx="250107" cy="288739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37" name="文字方塊 23">
              <a:extLst>
                <a:ext uri="{FF2B5EF4-FFF2-40B4-BE49-F238E27FC236}">
                  <a16:creationId xmlns:a16="http://schemas.microsoft.com/office/drawing/2014/main" id="{210DBB29-A414-4977-B96F-9B1D569E9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0373" y="5293896"/>
              <a:ext cx="1294647" cy="407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tomatoes</a:t>
              </a: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37403E33-4A67-41D1-B425-8B5CB5F937E8}"/>
              </a:ext>
            </a:extLst>
          </p:cNvPr>
          <p:cNvGrpSpPr>
            <a:grpSpLocks/>
          </p:cNvGrpSpPr>
          <p:nvPr/>
        </p:nvGrpSpPr>
        <p:grpSpPr bwMode="auto">
          <a:xfrm>
            <a:off x="2967489" y="5584048"/>
            <a:ext cx="2092239" cy="586946"/>
            <a:chOff x="3801025" y="5350649"/>
            <a:chExt cx="1199101" cy="338220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9152D56-07E3-4262-9DB7-74810132BF97}"/>
                </a:ext>
              </a:extLst>
            </p:cNvPr>
            <p:cNvSpPr/>
            <p:nvPr/>
          </p:nvSpPr>
          <p:spPr>
            <a:xfrm>
              <a:off x="4857166" y="5350649"/>
              <a:ext cx="142841" cy="288739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0" name="文字方塊 23">
              <a:extLst>
                <a:ext uri="{FF2B5EF4-FFF2-40B4-BE49-F238E27FC236}">
                  <a16:creationId xmlns:a16="http://schemas.microsoft.com/office/drawing/2014/main" id="{35D2851E-2375-4F89-9B78-6169862EAF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1025" y="5351900"/>
              <a:ext cx="1199101" cy="336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pineapples</a:t>
              </a: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AAFA8F6A-0051-4F03-BD81-5296B5C6A9F0}"/>
              </a:ext>
            </a:extLst>
          </p:cNvPr>
          <p:cNvGrpSpPr>
            <a:grpSpLocks/>
          </p:cNvGrpSpPr>
          <p:nvPr/>
        </p:nvGrpSpPr>
        <p:grpSpPr bwMode="auto">
          <a:xfrm>
            <a:off x="8309365" y="2251788"/>
            <a:ext cx="2121092" cy="707884"/>
            <a:chOff x="3885283" y="5283773"/>
            <a:chExt cx="1215638" cy="407910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A1AE2398-8477-4175-B8E4-3CC7B4B6CF15}"/>
                </a:ext>
              </a:extLst>
            </p:cNvPr>
            <p:cNvSpPr/>
            <p:nvPr/>
          </p:nvSpPr>
          <p:spPr>
            <a:xfrm>
              <a:off x="4801586" y="5333066"/>
              <a:ext cx="277434" cy="288739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3" name="文字方塊 23">
              <a:extLst>
                <a:ext uri="{FF2B5EF4-FFF2-40B4-BE49-F238E27FC236}">
                  <a16:creationId xmlns:a16="http://schemas.microsoft.com/office/drawing/2014/main" id="{9B967813-4FD6-4E05-838E-A45FC78481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5283" y="5283773"/>
              <a:ext cx="1215638" cy="407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potatoes</a:t>
              </a: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53BAAC6A-9437-4EE8-A00D-EF4100CB666E}"/>
              </a:ext>
            </a:extLst>
          </p:cNvPr>
          <p:cNvGrpSpPr>
            <a:grpSpLocks/>
          </p:cNvGrpSpPr>
          <p:nvPr/>
        </p:nvGrpSpPr>
        <p:grpSpPr bwMode="auto">
          <a:xfrm>
            <a:off x="8241241" y="3100804"/>
            <a:ext cx="1989647" cy="707887"/>
            <a:chOff x="3744468" y="5287009"/>
            <a:chExt cx="1140303" cy="407911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8DE83066-5272-4A9F-8B3D-449322C495F7}"/>
                </a:ext>
              </a:extLst>
            </p:cNvPr>
            <p:cNvSpPr/>
            <p:nvPr/>
          </p:nvSpPr>
          <p:spPr>
            <a:xfrm>
              <a:off x="4725304" y="5336590"/>
              <a:ext cx="142841" cy="288739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6" name="文字方塊 23">
              <a:extLst>
                <a:ext uri="{FF2B5EF4-FFF2-40B4-BE49-F238E27FC236}">
                  <a16:creationId xmlns:a16="http://schemas.microsoft.com/office/drawing/2014/main" id="{8CF8FEB8-961F-4038-A033-FFAC9E6D15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468" y="5287009"/>
              <a:ext cx="1140303" cy="407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papayas</a:t>
              </a:r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B98E6A31-A3F4-4CDB-98CD-BA0E3C2CCC46}"/>
              </a:ext>
            </a:extLst>
          </p:cNvPr>
          <p:cNvGrpSpPr>
            <a:grpSpLocks/>
          </p:cNvGrpSpPr>
          <p:nvPr/>
        </p:nvGrpSpPr>
        <p:grpSpPr bwMode="auto">
          <a:xfrm>
            <a:off x="8848420" y="4005925"/>
            <a:ext cx="2119492" cy="584775"/>
            <a:chOff x="3955308" y="5327670"/>
            <a:chExt cx="1214720" cy="336969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52973AFF-A30A-40FE-81FE-6B947E3186D2}"/>
                </a:ext>
              </a:extLst>
            </p:cNvPr>
            <p:cNvSpPr/>
            <p:nvPr/>
          </p:nvSpPr>
          <p:spPr>
            <a:xfrm>
              <a:off x="4860194" y="5334119"/>
              <a:ext cx="233066" cy="265315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9" name="文字方塊 23">
              <a:extLst>
                <a:ext uri="{FF2B5EF4-FFF2-40B4-BE49-F238E27FC236}">
                  <a16:creationId xmlns:a16="http://schemas.microsoft.com/office/drawing/2014/main" id="{3CDB7A0A-FAB3-47FD-A3E3-3FEBA6B2E4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308" y="5327670"/>
              <a:ext cx="1214720" cy="336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blueberries</a:t>
              </a: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1BDFD62E-5619-42B9-8EFD-70DBC79E732E}"/>
              </a:ext>
            </a:extLst>
          </p:cNvPr>
          <p:cNvGrpSpPr>
            <a:grpSpLocks/>
          </p:cNvGrpSpPr>
          <p:nvPr/>
        </p:nvGrpSpPr>
        <p:grpSpPr bwMode="auto">
          <a:xfrm>
            <a:off x="8977441" y="4710975"/>
            <a:ext cx="2211832" cy="523221"/>
            <a:chOff x="3878658" y="5231810"/>
            <a:chExt cx="1267641" cy="301499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C619457D-4F1B-4105-BF4B-FC1068987D95}"/>
                </a:ext>
              </a:extLst>
            </p:cNvPr>
            <p:cNvSpPr/>
            <p:nvPr/>
          </p:nvSpPr>
          <p:spPr>
            <a:xfrm>
              <a:off x="4995706" y="5287853"/>
              <a:ext cx="150593" cy="235151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55" name="文字方塊 23">
              <a:extLst>
                <a:ext uri="{FF2B5EF4-FFF2-40B4-BE49-F238E27FC236}">
                  <a16:creationId xmlns:a16="http://schemas.microsoft.com/office/drawing/2014/main" id="{57E5584C-AA3B-421D-B40B-FEDFA7F17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8658" y="5231810"/>
              <a:ext cx="1260655" cy="301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watermelons</a:t>
              </a:r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9BEBA5E3-2613-484E-B563-66E6F8BDB23C}"/>
              </a:ext>
            </a:extLst>
          </p:cNvPr>
          <p:cNvGrpSpPr>
            <a:grpSpLocks/>
          </p:cNvGrpSpPr>
          <p:nvPr/>
        </p:nvGrpSpPr>
        <p:grpSpPr bwMode="auto">
          <a:xfrm>
            <a:off x="8838618" y="5544327"/>
            <a:ext cx="2432077" cy="646331"/>
            <a:chOff x="3612863" y="5308257"/>
            <a:chExt cx="1393867" cy="372440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5FD6409-2C8D-4306-8D4E-3FDA453E07A0}"/>
                </a:ext>
              </a:extLst>
            </p:cNvPr>
            <p:cNvSpPr/>
            <p:nvPr/>
          </p:nvSpPr>
          <p:spPr>
            <a:xfrm>
              <a:off x="4725304" y="5403860"/>
              <a:ext cx="227775" cy="221469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58" name="文字方塊 23">
              <a:extLst>
                <a:ext uri="{FF2B5EF4-FFF2-40B4-BE49-F238E27FC236}">
                  <a16:creationId xmlns:a16="http://schemas.microsoft.com/office/drawing/2014/main" id="{218AE4A0-BEA7-4693-8A5C-64BE370F25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2863" y="5308257"/>
              <a:ext cx="1393867" cy="372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3600" dirty="0">
                  <a:solidFill>
                    <a:srgbClr val="FF0000"/>
                  </a:solidFill>
                  <a:latin typeface="Maiandra GD" panose="020E0502030308020204" pitchFamily="34" charset="0"/>
                </a:rPr>
                <a:t>sandwiches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538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62A388B5-29B4-4CD2-A5B1-3DEE1226F236}"/>
              </a:ext>
            </a:extLst>
          </p:cNvPr>
          <p:cNvGrpSpPr/>
          <p:nvPr/>
        </p:nvGrpSpPr>
        <p:grpSpPr>
          <a:xfrm>
            <a:off x="4178460" y="1495822"/>
            <a:ext cx="4357057" cy="2964595"/>
            <a:chOff x="4178460" y="1495822"/>
            <a:chExt cx="4357057" cy="2964595"/>
          </a:xfrm>
        </p:grpSpPr>
        <p:pic>
          <p:nvPicPr>
            <p:cNvPr id="28674" name="Picture 16">
              <a:extLst>
                <a:ext uri="{FF2B5EF4-FFF2-40B4-BE49-F238E27FC236}">
                  <a16:creationId xmlns:a16="http://schemas.microsoft.com/office/drawing/2014/main" id="{CB1EEAD4-4F62-4CF8-82D2-44F3ADBF2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8460" y="1495822"/>
              <a:ext cx="4357057" cy="2964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24DF6A2C-FBEE-464F-BE27-410932729C34}"/>
                </a:ext>
              </a:extLst>
            </p:cNvPr>
            <p:cNvSpPr/>
            <p:nvPr/>
          </p:nvSpPr>
          <p:spPr>
            <a:xfrm>
              <a:off x="4286454" y="1587428"/>
              <a:ext cx="767716" cy="800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" name="群組 11">
            <a:extLst>
              <a:ext uri="{FF2B5EF4-FFF2-40B4-BE49-F238E27FC236}">
                <a16:creationId xmlns:a16="http://schemas.microsoft.com/office/drawing/2014/main" id="{D32B0606-FA5E-4793-9F05-42CF80525876}"/>
              </a:ext>
            </a:extLst>
          </p:cNvPr>
          <p:cNvGrpSpPr>
            <a:grpSpLocks/>
          </p:cNvGrpSpPr>
          <p:nvPr/>
        </p:nvGrpSpPr>
        <p:grpSpPr bwMode="auto">
          <a:xfrm>
            <a:off x="256821" y="5291197"/>
            <a:ext cx="6817489" cy="1243802"/>
            <a:chOff x="4784363" y="4364053"/>
            <a:chExt cx="2735644" cy="1043027"/>
          </a:xfrm>
        </p:grpSpPr>
        <p:sp>
          <p:nvSpPr>
            <p:cNvPr id="11" name="雲朵形圖說文字 10">
              <a:extLst>
                <a:ext uri="{FF2B5EF4-FFF2-40B4-BE49-F238E27FC236}">
                  <a16:creationId xmlns:a16="http://schemas.microsoft.com/office/drawing/2014/main" id="{D70332D9-2670-4CDE-8C9E-25FE807114F2}"/>
                </a:ext>
              </a:extLst>
            </p:cNvPr>
            <p:cNvSpPr/>
            <p:nvPr/>
          </p:nvSpPr>
          <p:spPr>
            <a:xfrm>
              <a:off x="4784363" y="4364053"/>
              <a:ext cx="2735644" cy="1043027"/>
            </a:xfrm>
            <a:prstGeom prst="cloudCallout">
              <a:avLst>
                <a:gd name="adj1" fmla="val -47760"/>
                <a:gd name="adj2" fmla="val 7830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endParaRPr lang="en-US" altLang="zh-HK" sz="4400" dirty="0">
                <a:solidFill>
                  <a:schemeClr val="tx1"/>
                </a:solidFill>
                <a:latin typeface="Maiandra GD" panose="020E0502030308020204" pitchFamily="34" charset="0"/>
                <a:ea typeface="新細明體" charset="-120"/>
                <a:cs typeface="Calibri" pitchFamily="34" charset="0"/>
              </a:endParaRPr>
            </a:p>
          </p:txBody>
        </p:sp>
        <p:sp>
          <p:nvSpPr>
            <p:cNvPr id="28685" name="矩形 4">
              <a:extLst>
                <a:ext uri="{FF2B5EF4-FFF2-40B4-BE49-F238E27FC236}">
                  <a16:creationId xmlns:a16="http://schemas.microsoft.com/office/drawing/2014/main" id="{CD36797A-1243-4626-834C-7D1CA397A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600" y="4557226"/>
              <a:ext cx="2003882" cy="54176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r>
                <a:rPr lang="en-US" altLang="zh-TW" sz="4400" dirty="0">
                  <a:latin typeface="Maiandra GD" panose="020E0502030308020204" pitchFamily="34" charset="0"/>
                  <a:ea typeface="新細明體" charset="-120"/>
                  <a:cs typeface="Calibri" pitchFamily="34" charset="0"/>
                </a:rPr>
                <a:t>What fruit is in it?</a:t>
              </a:r>
              <a:endParaRPr lang="en-US" altLang="zh-HK" sz="4400" dirty="0">
                <a:latin typeface="Maiandra GD" panose="020E0502030308020204" pitchFamily="34" charset="0"/>
                <a:ea typeface="新細明體" charset="-120"/>
                <a:cs typeface="Calibri" pitchFamily="34" charset="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D68EE568-7611-4A45-AB6B-05EBEEDFDEFE}"/>
              </a:ext>
            </a:extLst>
          </p:cNvPr>
          <p:cNvGrpSpPr>
            <a:grpSpLocks/>
          </p:cNvGrpSpPr>
          <p:nvPr/>
        </p:nvGrpSpPr>
        <p:grpSpPr bwMode="auto">
          <a:xfrm>
            <a:off x="5436437" y="4434717"/>
            <a:ext cx="1596912" cy="772687"/>
            <a:chOff x="4789243" y="3769145"/>
            <a:chExt cx="1481916" cy="448972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61F51E0-E8F0-4198-AB34-2575793388B3}"/>
                </a:ext>
              </a:extLst>
            </p:cNvPr>
            <p:cNvSpPr/>
            <p:nvPr/>
          </p:nvSpPr>
          <p:spPr>
            <a:xfrm>
              <a:off x="6028301" y="3769145"/>
              <a:ext cx="242857" cy="448972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latin typeface="Maiandra GD" panose="020E0502030308020204" pitchFamily="34" charset="0"/>
              </a:endParaRPr>
            </a:p>
          </p:txBody>
        </p:sp>
        <p:sp>
          <p:nvSpPr>
            <p:cNvPr id="28683" name="文字方塊 15">
              <a:extLst>
                <a:ext uri="{FF2B5EF4-FFF2-40B4-BE49-F238E27FC236}">
                  <a16:creationId xmlns:a16="http://schemas.microsoft.com/office/drawing/2014/main" id="{8DA58E01-0C26-4DAB-861C-FD5616411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9243" y="3799011"/>
              <a:ext cx="1481916" cy="419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4000" dirty="0">
                  <a:latin typeface="Maiandra GD" panose="020E0502030308020204" pitchFamily="34" charset="0"/>
                  <a:sym typeface="Wingdings" panose="05000000000000000000" pitchFamily="2" charset="2"/>
                </a:rPr>
                <a:t>apples</a:t>
              </a:r>
            </a:p>
          </p:txBody>
        </p:sp>
      </p:grpSp>
      <p:sp>
        <p:nvSpPr>
          <p:cNvPr id="7" name="圓角矩形 6">
            <a:extLst>
              <a:ext uri="{FF2B5EF4-FFF2-40B4-BE49-F238E27FC236}">
                <a16:creationId xmlns:a16="http://schemas.microsoft.com/office/drawing/2014/main" id="{F387F202-7767-4056-AAF3-CA75ECFCE398}"/>
              </a:ext>
            </a:extLst>
          </p:cNvPr>
          <p:cNvSpPr/>
          <p:nvPr/>
        </p:nvSpPr>
        <p:spPr>
          <a:xfrm>
            <a:off x="5054170" y="2177098"/>
            <a:ext cx="2904539" cy="1868322"/>
          </a:xfrm>
          <a:custGeom>
            <a:avLst/>
            <a:gdLst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2148605 w 2448644"/>
              <a:gd name="connsiteY2" fmla="*/ 0 h 1800200"/>
              <a:gd name="connsiteX3" fmla="*/ 2448644 w 2448644"/>
              <a:gd name="connsiteY3" fmla="*/ 300039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448644 w 2448644"/>
              <a:gd name="connsiteY3" fmla="*/ 300039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239094 w 2448644"/>
              <a:gd name="connsiteY3" fmla="*/ 500064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239094 w 2448644"/>
              <a:gd name="connsiteY3" fmla="*/ 500064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20069"/>
              <a:gd name="connsiteY0" fmla="*/ 300039 h 1800200"/>
              <a:gd name="connsiteX1" fmla="*/ 300039 w 2420069"/>
              <a:gd name="connsiteY1" fmla="*/ 0 h 1800200"/>
              <a:gd name="connsiteX2" fmla="*/ 1319930 w 2420069"/>
              <a:gd name="connsiteY2" fmla="*/ 0 h 1800200"/>
              <a:gd name="connsiteX3" fmla="*/ 2239094 w 2420069"/>
              <a:gd name="connsiteY3" fmla="*/ 500064 h 1800200"/>
              <a:gd name="connsiteX4" fmla="*/ 2420069 w 2420069"/>
              <a:gd name="connsiteY4" fmla="*/ 1309661 h 1800200"/>
              <a:gd name="connsiteX5" fmla="*/ 2148605 w 2420069"/>
              <a:gd name="connsiteY5" fmla="*/ 1800200 h 1800200"/>
              <a:gd name="connsiteX6" fmla="*/ 300039 w 2420069"/>
              <a:gd name="connsiteY6" fmla="*/ 1800200 h 1800200"/>
              <a:gd name="connsiteX7" fmla="*/ 0 w 2420069"/>
              <a:gd name="connsiteY7" fmla="*/ 1500161 h 1800200"/>
              <a:gd name="connsiteX8" fmla="*/ 0 w 2420069"/>
              <a:gd name="connsiteY8" fmla="*/ 300039 h 1800200"/>
              <a:gd name="connsiteX0" fmla="*/ 0 w 2391494"/>
              <a:gd name="connsiteY0" fmla="*/ 300039 h 1800200"/>
              <a:gd name="connsiteX1" fmla="*/ 300039 w 2391494"/>
              <a:gd name="connsiteY1" fmla="*/ 0 h 1800200"/>
              <a:gd name="connsiteX2" fmla="*/ 1319930 w 2391494"/>
              <a:gd name="connsiteY2" fmla="*/ 0 h 1800200"/>
              <a:gd name="connsiteX3" fmla="*/ 2239094 w 2391494"/>
              <a:gd name="connsiteY3" fmla="*/ 500064 h 1800200"/>
              <a:gd name="connsiteX4" fmla="*/ 2391494 w 2391494"/>
              <a:gd name="connsiteY4" fmla="*/ 1223936 h 1800200"/>
              <a:gd name="connsiteX5" fmla="*/ 2148605 w 2391494"/>
              <a:gd name="connsiteY5" fmla="*/ 1800200 h 1800200"/>
              <a:gd name="connsiteX6" fmla="*/ 300039 w 2391494"/>
              <a:gd name="connsiteY6" fmla="*/ 1800200 h 1800200"/>
              <a:gd name="connsiteX7" fmla="*/ 0 w 2391494"/>
              <a:gd name="connsiteY7" fmla="*/ 1500161 h 1800200"/>
              <a:gd name="connsiteX8" fmla="*/ 0 w 2391494"/>
              <a:gd name="connsiteY8" fmla="*/ 300039 h 1800200"/>
              <a:gd name="connsiteX0" fmla="*/ 0 w 2391494"/>
              <a:gd name="connsiteY0" fmla="*/ 300039 h 1800200"/>
              <a:gd name="connsiteX1" fmla="*/ 300039 w 2391494"/>
              <a:gd name="connsiteY1" fmla="*/ 0 h 1800200"/>
              <a:gd name="connsiteX2" fmla="*/ 1319930 w 2391494"/>
              <a:gd name="connsiteY2" fmla="*/ 0 h 1800200"/>
              <a:gd name="connsiteX3" fmla="*/ 2239094 w 2391494"/>
              <a:gd name="connsiteY3" fmla="*/ 500064 h 1800200"/>
              <a:gd name="connsiteX4" fmla="*/ 2391494 w 2391494"/>
              <a:gd name="connsiteY4" fmla="*/ 1223936 h 1800200"/>
              <a:gd name="connsiteX5" fmla="*/ 1853330 w 2391494"/>
              <a:gd name="connsiteY5" fmla="*/ 1743050 h 1800200"/>
              <a:gd name="connsiteX6" fmla="*/ 300039 w 2391494"/>
              <a:gd name="connsiteY6" fmla="*/ 1800200 h 1800200"/>
              <a:gd name="connsiteX7" fmla="*/ 0 w 2391494"/>
              <a:gd name="connsiteY7" fmla="*/ 1500161 h 1800200"/>
              <a:gd name="connsiteX8" fmla="*/ 0 w 2391494"/>
              <a:gd name="connsiteY8" fmla="*/ 300039 h 180020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0 w 2391494"/>
              <a:gd name="connsiteY7" fmla="*/ 1500161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266748 w 2382017"/>
              <a:gd name="connsiteY0" fmla="*/ 366714 h 1743050"/>
              <a:gd name="connsiteX1" fmla="*/ 290562 w 2382017"/>
              <a:gd name="connsiteY1" fmla="*/ 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266748 w 2382017"/>
              <a:gd name="connsiteY8" fmla="*/ 366714 h 1743050"/>
              <a:gd name="connsiteX0" fmla="*/ 266748 w 2382017"/>
              <a:gd name="connsiteY0" fmla="*/ 366714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266748 w 2382017"/>
              <a:gd name="connsiteY8" fmla="*/ 366714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53442"/>
              <a:gd name="connsiteY0" fmla="*/ 547689 h 1743050"/>
              <a:gd name="connsiteX1" fmla="*/ 843012 w 2353442"/>
              <a:gd name="connsiteY1" fmla="*/ 123825 h 1743050"/>
              <a:gd name="connsiteX2" fmla="*/ 1424753 w 2353442"/>
              <a:gd name="connsiteY2" fmla="*/ 0 h 1743050"/>
              <a:gd name="connsiteX3" fmla="*/ 2229617 w 2353442"/>
              <a:gd name="connsiteY3" fmla="*/ 500064 h 1743050"/>
              <a:gd name="connsiteX4" fmla="*/ 2353442 w 2353442"/>
              <a:gd name="connsiteY4" fmla="*/ 1223936 h 1743050"/>
              <a:gd name="connsiteX5" fmla="*/ 1843853 w 2353442"/>
              <a:gd name="connsiteY5" fmla="*/ 1743050 h 1743050"/>
              <a:gd name="connsiteX6" fmla="*/ 328662 w 2353442"/>
              <a:gd name="connsiteY6" fmla="*/ 1657325 h 1743050"/>
              <a:gd name="connsiteX7" fmla="*/ 9573 w 2353442"/>
              <a:gd name="connsiteY7" fmla="*/ 1109636 h 1743050"/>
              <a:gd name="connsiteX8" fmla="*/ 438198 w 2353442"/>
              <a:gd name="connsiteY8" fmla="*/ 547689 h 1743050"/>
              <a:gd name="connsiteX0" fmla="*/ 438198 w 2357265"/>
              <a:gd name="connsiteY0" fmla="*/ 547689 h 1743050"/>
              <a:gd name="connsiteX1" fmla="*/ 843012 w 2357265"/>
              <a:gd name="connsiteY1" fmla="*/ 123825 h 1743050"/>
              <a:gd name="connsiteX2" fmla="*/ 1424753 w 2357265"/>
              <a:gd name="connsiteY2" fmla="*/ 0 h 1743050"/>
              <a:gd name="connsiteX3" fmla="*/ 2229617 w 2357265"/>
              <a:gd name="connsiteY3" fmla="*/ 500064 h 1743050"/>
              <a:gd name="connsiteX4" fmla="*/ 2353442 w 2357265"/>
              <a:gd name="connsiteY4" fmla="*/ 1223936 h 1743050"/>
              <a:gd name="connsiteX5" fmla="*/ 1843853 w 2357265"/>
              <a:gd name="connsiteY5" fmla="*/ 1743050 h 1743050"/>
              <a:gd name="connsiteX6" fmla="*/ 328662 w 2357265"/>
              <a:gd name="connsiteY6" fmla="*/ 1657325 h 1743050"/>
              <a:gd name="connsiteX7" fmla="*/ 9573 w 2357265"/>
              <a:gd name="connsiteY7" fmla="*/ 1109636 h 1743050"/>
              <a:gd name="connsiteX8" fmla="*/ 438198 w 2357265"/>
              <a:gd name="connsiteY8" fmla="*/ 547689 h 1743050"/>
              <a:gd name="connsiteX0" fmla="*/ 438198 w 2357265"/>
              <a:gd name="connsiteY0" fmla="*/ 547689 h 1743050"/>
              <a:gd name="connsiteX1" fmla="*/ 1424753 w 2357265"/>
              <a:gd name="connsiteY1" fmla="*/ 0 h 1743050"/>
              <a:gd name="connsiteX2" fmla="*/ 2229617 w 2357265"/>
              <a:gd name="connsiteY2" fmla="*/ 500064 h 1743050"/>
              <a:gd name="connsiteX3" fmla="*/ 2353442 w 2357265"/>
              <a:gd name="connsiteY3" fmla="*/ 1223936 h 1743050"/>
              <a:gd name="connsiteX4" fmla="*/ 1843853 w 2357265"/>
              <a:gd name="connsiteY4" fmla="*/ 1743050 h 1743050"/>
              <a:gd name="connsiteX5" fmla="*/ 328662 w 2357265"/>
              <a:gd name="connsiteY5" fmla="*/ 1657325 h 1743050"/>
              <a:gd name="connsiteX6" fmla="*/ 9573 w 2357265"/>
              <a:gd name="connsiteY6" fmla="*/ 1109636 h 1743050"/>
              <a:gd name="connsiteX7" fmla="*/ 438198 w 2357265"/>
              <a:gd name="connsiteY7" fmla="*/ 547689 h 1743050"/>
              <a:gd name="connsiteX0" fmla="*/ 438198 w 2357265"/>
              <a:gd name="connsiteY0" fmla="*/ 547689 h 1743050"/>
              <a:gd name="connsiteX1" fmla="*/ 1424753 w 2357265"/>
              <a:gd name="connsiteY1" fmla="*/ 0 h 1743050"/>
              <a:gd name="connsiteX2" fmla="*/ 2229617 w 2357265"/>
              <a:gd name="connsiteY2" fmla="*/ 500064 h 1743050"/>
              <a:gd name="connsiteX3" fmla="*/ 2353442 w 2357265"/>
              <a:gd name="connsiteY3" fmla="*/ 1223936 h 1743050"/>
              <a:gd name="connsiteX4" fmla="*/ 1843853 w 2357265"/>
              <a:gd name="connsiteY4" fmla="*/ 1743050 h 1743050"/>
              <a:gd name="connsiteX5" fmla="*/ 328662 w 2357265"/>
              <a:gd name="connsiteY5" fmla="*/ 1657325 h 1743050"/>
              <a:gd name="connsiteX6" fmla="*/ 9573 w 2357265"/>
              <a:gd name="connsiteY6" fmla="*/ 1109636 h 1743050"/>
              <a:gd name="connsiteX7" fmla="*/ 438198 w 2357265"/>
              <a:gd name="connsiteY7" fmla="*/ 547689 h 1743050"/>
              <a:gd name="connsiteX0" fmla="*/ 438198 w 2357265"/>
              <a:gd name="connsiteY0" fmla="*/ 547689 h 1743973"/>
              <a:gd name="connsiteX1" fmla="*/ 1424753 w 2357265"/>
              <a:gd name="connsiteY1" fmla="*/ 0 h 1743973"/>
              <a:gd name="connsiteX2" fmla="*/ 2229617 w 2357265"/>
              <a:gd name="connsiteY2" fmla="*/ 500064 h 1743973"/>
              <a:gd name="connsiteX3" fmla="*/ 2353442 w 2357265"/>
              <a:gd name="connsiteY3" fmla="*/ 1223936 h 1743973"/>
              <a:gd name="connsiteX4" fmla="*/ 1843853 w 2357265"/>
              <a:gd name="connsiteY4" fmla="*/ 1743050 h 1743973"/>
              <a:gd name="connsiteX5" fmla="*/ 328662 w 2357265"/>
              <a:gd name="connsiteY5" fmla="*/ 1657325 h 1743973"/>
              <a:gd name="connsiteX6" fmla="*/ 9573 w 2357265"/>
              <a:gd name="connsiteY6" fmla="*/ 1109636 h 1743973"/>
              <a:gd name="connsiteX7" fmla="*/ 438198 w 2357265"/>
              <a:gd name="connsiteY7" fmla="*/ 547689 h 1743973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895"/>
              <a:gd name="connsiteY0" fmla="*/ 547689 h 1744508"/>
              <a:gd name="connsiteX1" fmla="*/ 1424753 w 2357895"/>
              <a:gd name="connsiteY1" fmla="*/ 0 h 1744508"/>
              <a:gd name="connsiteX2" fmla="*/ 2229617 w 2357895"/>
              <a:gd name="connsiteY2" fmla="*/ 500064 h 1744508"/>
              <a:gd name="connsiteX3" fmla="*/ 2353442 w 2357895"/>
              <a:gd name="connsiteY3" fmla="*/ 1223936 h 1744508"/>
              <a:gd name="connsiteX4" fmla="*/ 1843853 w 2357895"/>
              <a:gd name="connsiteY4" fmla="*/ 1743050 h 1744508"/>
              <a:gd name="connsiteX5" fmla="*/ 328662 w 2357895"/>
              <a:gd name="connsiteY5" fmla="*/ 1657325 h 1744508"/>
              <a:gd name="connsiteX6" fmla="*/ 9573 w 2357895"/>
              <a:gd name="connsiteY6" fmla="*/ 1109636 h 1744508"/>
              <a:gd name="connsiteX7" fmla="*/ 438198 w 2357895"/>
              <a:gd name="connsiteY7" fmla="*/ 547689 h 1744508"/>
              <a:gd name="connsiteX0" fmla="*/ 438198 w 2357895"/>
              <a:gd name="connsiteY0" fmla="*/ 547689 h 1744508"/>
              <a:gd name="connsiteX1" fmla="*/ 1424753 w 2357895"/>
              <a:gd name="connsiteY1" fmla="*/ 0 h 1744508"/>
              <a:gd name="connsiteX2" fmla="*/ 2229617 w 2357895"/>
              <a:gd name="connsiteY2" fmla="*/ 500064 h 1744508"/>
              <a:gd name="connsiteX3" fmla="*/ 2353442 w 2357895"/>
              <a:gd name="connsiteY3" fmla="*/ 1223936 h 1744508"/>
              <a:gd name="connsiteX4" fmla="*/ 1843853 w 2357895"/>
              <a:gd name="connsiteY4" fmla="*/ 1743050 h 1744508"/>
              <a:gd name="connsiteX5" fmla="*/ 328662 w 2357895"/>
              <a:gd name="connsiteY5" fmla="*/ 1657325 h 1744508"/>
              <a:gd name="connsiteX6" fmla="*/ 9573 w 2357895"/>
              <a:gd name="connsiteY6" fmla="*/ 1109636 h 1744508"/>
              <a:gd name="connsiteX7" fmla="*/ 438198 w 2357895"/>
              <a:gd name="connsiteY7" fmla="*/ 547689 h 1744508"/>
              <a:gd name="connsiteX0" fmla="*/ 438198 w 2359287"/>
              <a:gd name="connsiteY0" fmla="*/ 547689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438198 w 2359287"/>
              <a:gd name="connsiteY7" fmla="*/ 547689 h 1744508"/>
              <a:gd name="connsiteX0" fmla="*/ 438198 w 2359287"/>
              <a:gd name="connsiteY0" fmla="*/ 547689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438198 w 2359287"/>
              <a:gd name="connsiteY7" fmla="*/ 547689 h 174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9287" h="1744508">
                <a:moveTo>
                  <a:pt x="438198" y="547689"/>
                </a:moveTo>
                <a:cubicBezTo>
                  <a:pt x="674061" y="362750"/>
                  <a:pt x="1126183" y="7937"/>
                  <a:pt x="1424753" y="0"/>
                </a:cubicBezTo>
                <a:cubicBezTo>
                  <a:pt x="1838110" y="47625"/>
                  <a:pt x="2029592" y="267682"/>
                  <a:pt x="2229617" y="500064"/>
                </a:cubicBezTo>
                <a:cubicBezTo>
                  <a:pt x="2318517" y="712780"/>
                  <a:pt x="2378842" y="963595"/>
                  <a:pt x="2353442" y="1223936"/>
                </a:cubicBezTo>
                <a:cubicBezTo>
                  <a:pt x="2286767" y="1437268"/>
                  <a:pt x="2152435" y="1676375"/>
                  <a:pt x="1843853" y="1743050"/>
                </a:cubicBezTo>
                <a:cubicBezTo>
                  <a:pt x="1319739" y="1752575"/>
                  <a:pt x="862301" y="1714475"/>
                  <a:pt x="328662" y="1657325"/>
                </a:cubicBezTo>
                <a:cubicBezTo>
                  <a:pt x="162955" y="1657325"/>
                  <a:pt x="-47577" y="1494418"/>
                  <a:pt x="9573" y="1109636"/>
                </a:cubicBezTo>
                <a:cubicBezTo>
                  <a:pt x="117523" y="782620"/>
                  <a:pt x="215948" y="760405"/>
                  <a:pt x="438198" y="54768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圓角矩形圖說文字 18">
            <a:extLst>
              <a:ext uri="{FF2B5EF4-FFF2-40B4-BE49-F238E27FC236}">
                <a16:creationId xmlns:a16="http://schemas.microsoft.com/office/drawing/2014/main" id="{928C8BF1-34C6-4043-B6F8-5833400E5F0E}"/>
              </a:ext>
            </a:extLst>
          </p:cNvPr>
          <p:cNvSpPr/>
          <p:nvPr/>
        </p:nvSpPr>
        <p:spPr bwMode="auto">
          <a:xfrm>
            <a:off x="2258510" y="110911"/>
            <a:ext cx="9406748" cy="1048354"/>
          </a:xfrm>
          <a:prstGeom prst="wedgeRoundRectCallout">
            <a:avLst>
              <a:gd name="adj1" fmla="val -56120"/>
              <a:gd name="adj2" fmla="val -5748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TW" sz="4000" dirty="0">
                <a:solidFill>
                  <a:srgbClr val="000000"/>
                </a:solidFill>
                <a:latin typeface="Maiandra GD" panose="020E0502030308020204" pitchFamily="34" charset="0"/>
              </a:rPr>
              <a:t>Let’s look at some fruit and tell what you </a:t>
            </a:r>
            <a:r>
              <a:rPr lang="en-US" altLang="zh-TW" sz="4000" dirty="0">
                <a:solidFill>
                  <a:srgbClr val="00B050"/>
                </a:solidFill>
                <a:latin typeface="Maiandra GD" panose="020E0502030308020204" pitchFamily="34" charset="0"/>
              </a:rPr>
              <a:t>like</a:t>
            </a:r>
            <a:r>
              <a:rPr lang="en-US" altLang="zh-TW" sz="4000" dirty="0">
                <a:solidFill>
                  <a:srgbClr val="000000"/>
                </a:solidFill>
                <a:latin typeface="Maiandra GD" panose="020E0502030308020204" pitchFamily="34" charset="0"/>
              </a:rPr>
              <a:t> or </a:t>
            </a:r>
            <a:r>
              <a:rPr lang="en-US" altLang="zh-TW" sz="4000" dirty="0">
                <a:solidFill>
                  <a:srgbClr val="FF0000"/>
                </a:solidFill>
                <a:latin typeface="Maiandra GD" panose="020E0502030308020204" pitchFamily="34" charset="0"/>
              </a:rPr>
              <a:t>don’t like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.</a:t>
            </a:r>
            <a:endParaRPr lang="zh-HK" altLang="en-US" sz="4000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6B1358E9-843F-4374-A68B-A41862D7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51" y="-16198"/>
            <a:ext cx="1842489" cy="170688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79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0A9661DB-1F13-42CF-A2B0-41AD912F99A9}"/>
              </a:ext>
            </a:extLst>
          </p:cNvPr>
          <p:cNvGrpSpPr/>
          <p:nvPr/>
        </p:nvGrpSpPr>
        <p:grpSpPr>
          <a:xfrm>
            <a:off x="3665566" y="880913"/>
            <a:ext cx="5175407" cy="3521411"/>
            <a:chOff x="3665566" y="880913"/>
            <a:chExt cx="5175407" cy="3521411"/>
          </a:xfrm>
        </p:grpSpPr>
        <p:pic>
          <p:nvPicPr>
            <p:cNvPr id="28674" name="Picture 16">
              <a:extLst>
                <a:ext uri="{FF2B5EF4-FFF2-40B4-BE49-F238E27FC236}">
                  <a16:creationId xmlns:a16="http://schemas.microsoft.com/office/drawing/2014/main" id="{CB1EEAD4-4F62-4CF8-82D2-44F3ADBF2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566" y="880913"/>
              <a:ext cx="5175407" cy="3521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BFBB2B7-116D-4C7A-BB65-D27C9D569377}"/>
                </a:ext>
              </a:extLst>
            </p:cNvPr>
            <p:cNvSpPr/>
            <p:nvPr/>
          </p:nvSpPr>
          <p:spPr>
            <a:xfrm>
              <a:off x="3869204" y="1110183"/>
              <a:ext cx="767716" cy="800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D68EE568-7611-4A45-AB6B-05EBEEDFDEFE}"/>
              </a:ext>
            </a:extLst>
          </p:cNvPr>
          <p:cNvGrpSpPr>
            <a:grpSpLocks/>
          </p:cNvGrpSpPr>
          <p:nvPr/>
        </p:nvGrpSpPr>
        <p:grpSpPr bwMode="auto">
          <a:xfrm>
            <a:off x="3628660" y="4485935"/>
            <a:ext cx="5192768" cy="720390"/>
            <a:chOff x="1908635" y="3705926"/>
            <a:chExt cx="4818828" cy="418585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61F51E0-E8F0-4198-AB34-2575793388B3}"/>
                </a:ext>
              </a:extLst>
            </p:cNvPr>
            <p:cNvSpPr/>
            <p:nvPr/>
          </p:nvSpPr>
          <p:spPr>
            <a:xfrm>
              <a:off x="6277115" y="3748970"/>
              <a:ext cx="301824" cy="348185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Maiandra GD" panose="020E0502030308020204" pitchFamily="34" charset="0"/>
              </a:endParaRPr>
            </a:p>
          </p:txBody>
        </p:sp>
        <p:sp>
          <p:nvSpPr>
            <p:cNvPr id="28683" name="文字方塊 15">
              <a:extLst>
                <a:ext uri="{FF2B5EF4-FFF2-40B4-BE49-F238E27FC236}">
                  <a16:creationId xmlns:a16="http://schemas.microsoft.com/office/drawing/2014/main" id="{8DA58E01-0C26-4DAB-861C-FD5616411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8635" y="3705926"/>
              <a:ext cx="4818828" cy="41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I </a:t>
              </a:r>
              <a:r>
                <a:rPr lang="en-US" altLang="zh-TW" sz="4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like</a:t>
              </a:r>
              <a:r>
                <a:rPr lang="en-US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/ </a:t>
              </a:r>
              <a:r>
                <a:rPr lang="en-US" altLang="zh-TW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don’t like </a:t>
              </a:r>
              <a:r>
                <a:rPr lang="en-US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apples.</a:t>
              </a:r>
            </a:p>
          </p:txBody>
        </p:sp>
      </p:grpSp>
      <p:grpSp>
        <p:nvGrpSpPr>
          <p:cNvPr id="20" name="群組 11">
            <a:extLst>
              <a:ext uri="{FF2B5EF4-FFF2-40B4-BE49-F238E27FC236}">
                <a16:creationId xmlns:a16="http://schemas.microsoft.com/office/drawing/2014/main" id="{5F21981C-C5F7-4DFC-B177-C1674612995F}"/>
              </a:ext>
            </a:extLst>
          </p:cNvPr>
          <p:cNvGrpSpPr>
            <a:grpSpLocks/>
          </p:cNvGrpSpPr>
          <p:nvPr/>
        </p:nvGrpSpPr>
        <p:grpSpPr bwMode="auto">
          <a:xfrm>
            <a:off x="124154" y="5438922"/>
            <a:ext cx="12067846" cy="1385493"/>
            <a:chOff x="4784362" y="4219882"/>
            <a:chExt cx="2836219" cy="1821374"/>
          </a:xfrm>
        </p:grpSpPr>
        <p:sp>
          <p:nvSpPr>
            <p:cNvPr id="21" name="雲朵形圖說文字 10">
              <a:extLst>
                <a:ext uri="{FF2B5EF4-FFF2-40B4-BE49-F238E27FC236}">
                  <a16:creationId xmlns:a16="http://schemas.microsoft.com/office/drawing/2014/main" id="{43FCB20F-C1BF-4E6A-A7FF-B59EE6E5359A}"/>
                </a:ext>
              </a:extLst>
            </p:cNvPr>
            <p:cNvSpPr/>
            <p:nvPr/>
          </p:nvSpPr>
          <p:spPr>
            <a:xfrm>
              <a:off x="4784362" y="4219882"/>
              <a:ext cx="2836219" cy="1821374"/>
            </a:xfrm>
            <a:prstGeom prst="cloudCallout">
              <a:avLst>
                <a:gd name="adj1" fmla="val -47760"/>
                <a:gd name="adj2" fmla="val 7830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9pPr>
            </a:lstStyle>
            <a:p>
              <a:pPr>
                <a:buFont typeface="Arial" charset="0"/>
                <a:buNone/>
                <a:defRPr/>
              </a:pPr>
              <a:endParaRPr lang="en-US" altLang="zh-HK" sz="2200" dirty="0"/>
            </a:p>
          </p:txBody>
        </p:sp>
        <p:sp>
          <p:nvSpPr>
            <p:cNvPr id="22" name="矩形 4">
              <a:extLst>
                <a:ext uri="{FF2B5EF4-FFF2-40B4-BE49-F238E27FC236}">
                  <a16:creationId xmlns:a16="http://schemas.microsoft.com/office/drawing/2014/main" id="{E1FDAE79-D8E7-4517-A489-A36E7371E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182" y="4481090"/>
              <a:ext cx="2313208" cy="118719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r>
                <a:rPr lang="en-US" altLang="zh-TW" sz="4400" dirty="0">
                  <a:solidFill>
                    <a:schemeClr val="lt1"/>
                  </a:solidFill>
                  <a:latin typeface="Maiandra GD" panose="020E0502030308020204" pitchFamily="34" charset="0"/>
                  <a:ea typeface="新細明體" charset="-120"/>
                  <a:cs typeface="Calibri" pitchFamily="34" charset="0"/>
                </a:rPr>
                <a:t>Is it a happy face or an unhappy face?</a:t>
              </a:r>
              <a:endParaRPr lang="en-US" altLang="zh-HK" sz="4400" dirty="0">
                <a:solidFill>
                  <a:schemeClr val="lt1"/>
                </a:solidFill>
                <a:latin typeface="Maiandra GD" panose="020E0502030308020204" pitchFamily="34" charset="0"/>
                <a:ea typeface="新細明體" charset="-120"/>
                <a:cs typeface="Calibri" pitchFamily="34" charset="0"/>
              </a:endParaRPr>
            </a:p>
          </p:txBody>
        </p:sp>
      </p:grpSp>
      <p:sp>
        <p:nvSpPr>
          <p:cNvPr id="23" name="橢圓 22">
            <a:extLst>
              <a:ext uri="{FF2B5EF4-FFF2-40B4-BE49-F238E27FC236}">
                <a16:creationId xmlns:a16="http://schemas.microsoft.com/office/drawing/2014/main" id="{644821F5-922D-41AD-BA09-94478813339F}"/>
              </a:ext>
            </a:extLst>
          </p:cNvPr>
          <p:cNvSpPr/>
          <p:nvPr/>
        </p:nvSpPr>
        <p:spPr>
          <a:xfrm>
            <a:off x="7573018" y="960738"/>
            <a:ext cx="1165868" cy="1099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4" name="Picture 28">
            <a:extLst>
              <a:ext uri="{FF2B5EF4-FFF2-40B4-BE49-F238E27FC236}">
                <a16:creationId xmlns:a16="http://schemas.microsoft.com/office/drawing/2014/main" id="{453757CF-9E71-4410-8298-ADE98EE31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57" y="317297"/>
            <a:ext cx="2135258" cy="204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橢圓 24">
            <a:extLst>
              <a:ext uri="{FF2B5EF4-FFF2-40B4-BE49-F238E27FC236}">
                <a16:creationId xmlns:a16="http://schemas.microsoft.com/office/drawing/2014/main" id="{03FE6EF2-4B7F-4FD2-A078-47783A222572}"/>
              </a:ext>
            </a:extLst>
          </p:cNvPr>
          <p:cNvSpPr/>
          <p:nvPr/>
        </p:nvSpPr>
        <p:spPr>
          <a:xfrm>
            <a:off x="2462427" y="5693685"/>
            <a:ext cx="3405938" cy="847018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sz="240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  <p:grpSp>
        <p:nvGrpSpPr>
          <p:cNvPr id="26" name="群組 11">
            <a:extLst>
              <a:ext uri="{FF2B5EF4-FFF2-40B4-BE49-F238E27FC236}">
                <a16:creationId xmlns:a16="http://schemas.microsoft.com/office/drawing/2014/main" id="{10790670-745B-4B46-A8E5-EC7B6F52E421}"/>
              </a:ext>
            </a:extLst>
          </p:cNvPr>
          <p:cNvGrpSpPr>
            <a:grpSpLocks/>
          </p:cNvGrpSpPr>
          <p:nvPr/>
        </p:nvGrpSpPr>
        <p:grpSpPr bwMode="auto">
          <a:xfrm>
            <a:off x="610612" y="5495436"/>
            <a:ext cx="10814692" cy="1187450"/>
            <a:chOff x="4784362" y="4219883"/>
            <a:chExt cx="2663643" cy="1187197"/>
          </a:xfrm>
        </p:grpSpPr>
        <p:sp>
          <p:nvSpPr>
            <p:cNvPr id="27" name="雲朵形圖說文字 10">
              <a:extLst>
                <a:ext uri="{FF2B5EF4-FFF2-40B4-BE49-F238E27FC236}">
                  <a16:creationId xmlns:a16="http://schemas.microsoft.com/office/drawing/2014/main" id="{04653669-6322-48D2-BFE7-113E77E9294B}"/>
                </a:ext>
              </a:extLst>
            </p:cNvPr>
            <p:cNvSpPr/>
            <p:nvPr/>
          </p:nvSpPr>
          <p:spPr>
            <a:xfrm>
              <a:off x="4784362" y="4219883"/>
              <a:ext cx="2663643" cy="1187197"/>
            </a:xfrm>
            <a:prstGeom prst="cloudCallout">
              <a:avLst>
                <a:gd name="adj1" fmla="val -47760"/>
                <a:gd name="adj2" fmla="val 7830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endParaRPr lang="en-US" altLang="zh-HK" sz="4400" dirty="0">
                <a:solidFill>
                  <a:schemeClr val="tx1"/>
                </a:solidFill>
                <a:latin typeface="Calibri" pitchFamily="34" charset="0"/>
                <a:ea typeface="新細明體" charset="-120"/>
                <a:cs typeface="Calibri" pitchFamily="34" charset="0"/>
              </a:endParaRPr>
            </a:p>
          </p:txBody>
        </p:sp>
        <p:sp>
          <p:nvSpPr>
            <p:cNvPr id="28" name="矩形 4">
              <a:extLst>
                <a:ext uri="{FF2B5EF4-FFF2-40B4-BE49-F238E27FC236}">
                  <a16:creationId xmlns:a16="http://schemas.microsoft.com/office/drawing/2014/main" id="{59021435-EE09-4331-981C-8042A528B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231" y="4471564"/>
              <a:ext cx="2104815" cy="64635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r>
                <a:rPr lang="en-US" altLang="zh-TW" sz="4400">
                  <a:latin typeface="Calibri" pitchFamily="34" charset="0"/>
                  <a:ea typeface="新細明體" charset="-120"/>
                  <a:cs typeface="Calibri" pitchFamily="34" charset="0"/>
                </a:rPr>
                <a:t>What do we say for this square?</a:t>
              </a:r>
              <a:endParaRPr lang="en-US" altLang="zh-HK" sz="4400">
                <a:latin typeface="Calibri" pitchFamily="34" charset="0"/>
                <a:ea typeface="新細明體" charset="-120"/>
                <a:cs typeface="Calibri" pitchFamily="34" charset="0"/>
              </a:endParaRPr>
            </a:p>
          </p:txBody>
        </p:sp>
      </p:grpSp>
      <p:sp>
        <p:nvSpPr>
          <p:cNvPr id="29" name="橢圓 28">
            <a:extLst>
              <a:ext uri="{FF2B5EF4-FFF2-40B4-BE49-F238E27FC236}">
                <a16:creationId xmlns:a16="http://schemas.microsoft.com/office/drawing/2014/main" id="{9A31102C-3BDC-4CE4-AC48-B143A0362424}"/>
              </a:ext>
            </a:extLst>
          </p:cNvPr>
          <p:cNvSpPr/>
          <p:nvPr/>
        </p:nvSpPr>
        <p:spPr>
          <a:xfrm>
            <a:off x="4027990" y="4426368"/>
            <a:ext cx="960697" cy="847018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sz="240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5" grpId="1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36E35D96-6B16-47B7-9FBD-FF407206E912}"/>
              </a:ext>
            </a:extLst>
          </p:cNvPr>
          <p:cNvGrpSpPr/>
          <p:nvPr/>
        </p:nvGrpSpPr>
        <p:grpSpPr>
          <a:xfrm>
            <a:off x="3665566" y="880913"/>
            <a:ext cx="5175407" cy="3521411"/>
            <a:chOff x="3665566" y="880913"/>
            <a:chExt cx="5175407" cy="3521411"/>
          </a:xfrm>
        </p:grpSpPr>
        <p:pic>
          <p:nvPicPr>
            <p:cNvPr id="28674" name="Picture 16">
              <a:extLst>
                <a:ext uri="{FF2B5EF4-FFF2-40B4-BE49-F238E27FC236}">
                  <a16:creationId xmlns:a16="http://schemas.microsoft.com/office/drawing/2014/main" id="{CB1EEAD4-4F62-4CF8-82D2-44F3ADBF2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5566" y="880913"/>
              <a:ext cx="5175407" cy="3521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9D9C058-52DB-4C5A-891D-0D17E122BA5D}"/>
                </a:ext>
              </a:extLst>
            </p:cNvPr>
            <p:cNvSpPr/>
            <p:nvPr/>
          </p:nvSpPr>
          <p:spPr>
            <a:xfrm>
              <a:off x="3912123" y="1110183"/>
              <a:ext cx="767716" cy="800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橢圓 22">
            <a:extLst>
              <a:ext uri="{FF2B5EF4-FFF2-40B4-BE49-F238E27FC236}">
                <a16:creationId xmlns:a16="http://schemas.microsoft.com/office/drawing/2014/main" id="{644821F5-922D-41AD-BA09-94478813339F}"/>
              </a:ext>
            </a:extLst>
          </p:cNvPr>
          <p:cNvSpPr/>
          <p:nvPr/>
        </p:nvSpPr>
        <p:spPr>
          <a:xfrm>
            <a:off x="7573018" y="960738"/>
            <a:ext cx="1165868" cy="1099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4" name="Picture 28">
            <a:extLst>
              <a:ext uri="{FF2B5EF4-FFF2-40B4-BE49-F238E27FC236}">
                <a16:creationId xmlns:a16="http://schemas.microsoft.com/office/drawing/2014/main" id="{453757CF-9E71-4410-8298-ADE98EE31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57" y="317297"/>
            <a:ext cx="2135258" cy="204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橢圓 24">
            <a:extLst>
              <a:ext uri="{FF2B5EF4-FFF2-40B4-BE49-F238E27FC236}">
                <a16:creationId xmlns:a16="http://schemas.microsoft.com/office/drawing/2014/main" id="{03FE6EF2-4B7F-4FD2-A078-47783A222572}"/>
              </a:ext>
            </a:extLst>
          </p:cNvPr>
          <p:cNvSpPr/>
          <p:nvPr/>
        </p:nvSpPr>
        <p:spPr>
          <a:xfrm>
            <a:off x="2462427" y="5693685"/>
            <a:ext cx="3405938" cy="847018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sz="240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  <p:grpSp>
        <p:nvGrpSpPr>
          <p:cNvPr id="26" name="群組 11">
            <a:extLst>
              <a:ext uri="{FF2B5EF4-FFF2-40B4-BE49-F238E27FC236}">
                <a16:creationId xmlns:a16="http://schemas.microsoft.com/office/drawing/2014/main" id="{10790670-745B-4B46-A8E5-EC7B6F52E421}"/>
              </a:ext>
            </a:extLst>
          </p:cNvPr>
          <p:cNvGrpSpPr>
            <a:grpSpLocks/>
          </p:cNvGrpSpPr>
          <p:nvPr/>
        </p:nvGrpSpPr>
        <p:grpSpPr bwMode="auto">
          <a:xfrm>
            <a:off x="610612" y="5495436"/>
            <a:ext cx="10814692" cy="1187450"/>
            <a:chOff x="4784362" y="4219883"/>
            <a:chExt cx="2663643" cy="1187197"/>
          </a:xfrm>
        </p:grpSpPr>
        <p:sp>
          <p:nvSpPr>
            <p:cNvPr id="27" name="雲朵形圖說文字 10">
              <a:extLst>
                <a:ext uri="{FF2B5EF4-FFF2-40B4-BE49-F238E27FC236}">
                  <a16:creationId xmlns:a16="http://schemas.microsoft.com/office/drawing/2014/main" id="{04653669-6322-48D2-BFE7-113E77E9294B}"/>
                </a:ext>
              </a:extLst>
            </p:cNvPr>
            <p:cNvSpPr/>
            <p:nvPr/>
          </p:nvSpPr>
          <p:spPr>
            <a:xfrm>
              <a:off x="4784362" y="4219883"/>
              <a:ext cx="2663643" cy="1187197"/>
            </a:xfrm>
            <a:prstGeom prst="cloudCallout">
              <a:avLst>
                <a:gd name="adj1" fmla="val -47760"/>
                <a:gd name="adj2" fmla="val 7830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endParaRPr lang="en-US" altLang="zh-HK" sz="4400" dirty="0">
                <a:solidFill>
                  <a:schemeClr val="tx1"/>
                </a:solidFill>
                <a:latin typeface="Calibri" pitchFamily="34" charset="0"/>
                <a:ea typeface="新細明體" charset="-120"/>
                <a:cs typeface="Calibri" pitchFamily="34" charset="0"/>
              </a:endParaRPr>
            </a:p>
          </p:txBody>
        </p:sp>
        <p:sp>
          <p:nvSpPr>
            <p:cNvPr id="28" name="矩形 4">
              <a:extLst>
                <a:ext uri="{FF2B5EF4-FFF2-40B4-BE49-F238E27FC236}">
                  <a16:creationId xmlns:a16="http://schemas.microsoft.com/office/drawing/2014/main" id="{59021435-EE09-4331-981C-8042A528B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231" y="4471564"/>
              <a:ext cx="2104815" cy="64635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r>
                <a:rPr lang="en-US" altLang="zh-TW" sz="4400" dirty="0">
                  <a:latin typeface="Calibri" pitchFamily="34" charset="0"/>
                  <a:ea typeface="新細明體" charset="-120"/>
                  <a:cs typeface="Calibri" pitchFamily="34" charset="0"/>
                </a:rPr>
                <a:t>What do we say for this square?</a:t>
              </a:r>
              <a:endParaRPr lang="en-US" altLang="zh-HK" sz="4400" dirty="0">
                <a:latin typeface="Calibri" pitchFamily="34" charset="0"/>
                <a:ea typeface="新細明體" charset="-120"/>
                <a:cs typeface="Calibri" pitchFamily="34" charset="0"/>
              </a:endParaRPr>
            </a:p>
          </p:txBody>
        </p:sp>
      </p:grpSp>
      <p:pic>
        <p:nvPicPr>
          <p:cNvPr id="17" name="2a2_1964.wav">
            <a:hlinkClick r:id="" action="ppaction://media"/>
            <a:extLst>
              <a:ext uri="{FF2B5EF4-FFF2-40B4-BE49-F238E27FC236}">
                <a16:creationId xmlns:a16="http://schemas.microsoft.com/office/drawing/2014/main" id="{4DBF4B5A-A0E1-4892-9201-7615A3333AE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033" y="4507731"/>
            <a:ext cx="769496" cy="76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AA74BE2D-EB6A-45C8-B573-7BE529DAE8BF}"/>
              </a:ext>
            </a:extLst>
          </p:cNvPr>
          <p:cNvSpPr/>
          <p:nvPr/>
        </p:nvSpPr>
        <p:spPr bwMode="auto">
          <a:xfrm>
            <a:off x="7573018" y="4668477"/>
            <a:ext cx="242888" cy="449264"/>
          </a:xfrm>
          <a:prstGeom prst="rect">
            <a:avLst/>
          </a:prstGeom>
          <a:solidFill>
            <a:srgbClr val="F9BE7A"/>
          </a:solidFill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sz="2400">
              <a:latin typeface="Maiandra GD" panose="020E0502030308020204" pitchFamily="34" charset="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7C7FDEF5-2D1B-479D-9758-105CE4FA2829}"/>
              </a:ext>
            </a:extLst>
          </p:cNvPr>
          <p:cNvGrpSpPr>
            <a:grpSpLocks/>
          </p:cNvGrpSpPr>
          <p:nvPr/>
        </p:nvGrpSpPr>
        <p:grpSpPr bwMode="auto">
          <a:xfrm>
            <a:off x="7815907" y="4050970"/>
            <a:ext cx="4049456" cy="1345506"/>
            <a:chOff x="4520485" y="5215069"/>
            <a:chExt cx="2848792" cy="1648366"/>
          </a:xfrm>
        </p:grpSpPr>
        <p:sp>
          <p:nvSpPr>
            <p:cNvPr id="33" name="文字方塊 21">
              <a:extLst>
                <a:ext uri="{FF2B5EF4-FFF2-40B4-BE49-F238E27FC236}">
                  <a16:creationId xmlns:a16="http://schemas.microsoft.com/office/drawing/2014/main" id="{4563EEC8-85A5-4089-B77D-56C47CB02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2861" y="5215069"/>
              <a:ext cx="2326416" cy="164836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spcBef>
                  <a:spcPct val="0"/>
                </a:spcBef>
                <a:buFontTx/>
                <a:buNone/>
                <a:defRPr sz="2800">
                  <a:latin typeface="Maiandra GD" panose="020E050203030802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表達自己喜歡或不喜歡的水果時，記得要用複數表示。</a:t>
              </a:r>
              <a:endParaRPr lang="en-GB" altLang="zh-TW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cxnSp>
          <p:nvCxnSpPr>
            <p:cNvPr id="34" name="肘形接點 22">
              <a:extLst>
                <a:ext uri="{FF2B5EF4-FFF2-40B4-BE49-F238E27FC236}">
                  <a16:creationId xmlns:a16="http://schemas.microsoft.com/office/drawing/2014/main" id="{18BB6341-2B21-44E9-95B6-EEC57E232287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rot="10800000" flipV="1">
              <a:off x="4520485" y="6039250"/>
              <a:ext cx="522378" cy="195435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38100">
              <a:solidFill>
                <a:schemeClr val="accent4"/>
              </a:solidFill>
              <a:miter lim="800000"/>
              <a:headEnd/>
              <a:tailEnd/>
            </a:ln>
          </p:spPr>
        </p:cxnSp>
      </p:grpSp>
      <p:sp>
        <p:nvSpPr>
          <p:cNvPr id="30" name="文字方塊 15">
            <a:extLst>
              <a:ext uri="{FF2B5EF4-FFF2-40B4-BE49-F238E27FC236}">
                <a16:creationId xmlns:a16="http://schemas.microsoft.com/office/drawing/2014/main" id="{FF7A590F-498A-4987-AAAC-9C2EB2E55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839" y="4459738"/>
            <a:ext cx="3345788" cy="84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TW" sz="4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 </a:t>
            </a:r>
            <a:r>
              <a:rPr lang="en-US" altLang="zh-TW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like </a:t>
            </a:r>
            <a:r>
              <a:rPr lang="en-US" altLang="zh-TW" sz="4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apples.</a:t>
            </a:r>
          </a:p>
        </p:txBody>
      </p:sp>
    </p:spTree>
    <p:extLst>
      <p:ext uri="{BB962C8B-B14F-4D97-AF65-F5344CB8AC3E}">
        <p14:creationId xmlns:p14="http://schemas.microsoft.com/office/powerpoint/2010/main" val="69583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C9E6D120-546C-4A3F-8D13-E1859A29CB80}"/>
              </a:ext>
            </a:extLst>
          </p:cNvPr>
          <p:cNvGrpSpPr/>
          <p:nvPr/>
        </p:nvGrpSpPr>
        <p:grpSpPr>
          <a:xfrm>
            <a:off x="4071576" y="1175463"/>
            <a:ext cx="4645912" cy="3373388"/>
            <a:chOff x="4071576" y="1175463"/>
            <a:chExt cx="4645912" cy="3373388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0EC1E96F-2887-4721-A388-6C0E1B9DE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576" y="1175463"/>
              <a:ext cx="4645912" cy="337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046840B-7AED-4DB4-A37E-FDCFCBE50C82}"/>
                </a:ext>
              </a:extLst>
            </p:cNvPr>
            <p:cNvSpPr/>
            <p:nvPr/>
          </p:nvSpPr>
          <p:spPr>
            <a:xfrm>
              <a:off x="4281822" y="1322818"/>
              <a:ext cx="767716" cy="800665"/>
            </a:xfrm>
            <a:prstGeom prst="rect">
              <a:avLst/>
            </a:prstGeom>
            <a:solidFill>
              <a:srgbClr val="FFF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grpSp>
        <p:nvGrpSpPr>
          <p:cNvPr id="10" name="群組 11">
            <a:extLst>
              <a:ext uri="{FF2B5EF4-FFF2-40B4-BE49-F238E27FC236}">
                <a16:creationId xmlns:a16="http://schemas.microsoft.com/office/drawing/2014/main" id="{D32B0606-FA5E-4793-9F05-42CF80525876}"/>
              </a:ext>
            </a:extLst>
          </p:cNvPr>
          <p:cNvGrpSpPr>
            <a:grpSpLocks/>
          </p:cNvGrpSpPr>
          <p:nvPr/>
        </p:nvGrpSpPr>
        <p:grpSpPr bwMode="auto">
          <a:xfrm>
            <a:off x="256821" y="5291197"/>
            <a:ext cx="6817489" cy="1243802"/>
            <a:chOff x="4784363" y="4364053"/>
            <a:chExt cx="2735644" cy="1043027"/>
          </a:xfrm>
        </p:grpSpPr>
        <p:sp>
          <p:nvSpPr>
            <p:cNvPr id="11" name="雲朵形圖說文字 10">
              <a:extLst>
                <a:ext uri="{FF2B5EF4-FFF2-40B4-BE49-F238E27FC236}">
                  <a16:creationId xmlns:a16="http://schemas.microsoft.com/office/drawing/2014/main" id="{D70332D9-2670-4CDE-8C9E-25FE807114F2}"/>
                </a:ext>
              </a:extLst>
            </p:cNvPr>
            <p:cNvSpPr/>
            <p:nvPr/>
          </p:nvSpPr>
          <p:spPr>
            <a:xfrm>
              <a:off x="4784363" y="4364053"/>
              <a:ext cx="2735644" cy="1043027"/>
            </a:xfrm>
            <a:prstGeom prst="cloudCallout">
              <a:avLst>
                <a:gd name="adj1" fmla="val -47760"/>
                <a:gd name="adj2" fmla="val 7830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endParaRPr lang="en-US" altLang="zh-HK" sz="4400" dirty="0">
                <a:solidFill>
                  <a:schemeClr val="tx1"/>
                </a:solidFill>
                <a:latin typeface="Maiandra GD" panose="020E0502030308020204" pitchFamily="34" charset="0"/>
                <a:ea typeface="新細明體" charset="-120"/>
                <a:cs typeface="Calibri" pitchFamily="34" charset="0"/>
              </a:endParaRPr>
            </a:p>
          </p:txBody>
        </p:sp>
        <p:sp>
          <p:nvSpPr>
            <p:cNvPr id="28685" name="矩形 4">
              <a:extLst>
                <a:ext uri="{FF2B5EF4-FFF2-40B4-BE49-F238E27FC236}">
                  <a16:creationId xmlns:a16="http://schemas.microsoft.com/office/drawing/2014/main" id="{CD36797A-1243-4626-834C-7D1CA397A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600" y="4557226"/>
              <a:ext cx="2003882" cy="54176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r>
                <a:rPr lang="en-US" altLang="zh-TW" sz="4400" dirty="0">
                  <a:latin typeface="Maiandra GD" panose="020E0502030308020204" pitchFamily="34" charset="0"/>
                  <a:ea typeface="新細明體" charset="-120"/>
                  <a:cs typeface="Calibri" pitchFamily="34" charset="0"/>
                </a:rPr>
                <a:t>What fruit is in it?</a:t>
              </a:r>
              <a:endParaRPr lang="en-US" altLang="zh-HK" sz="4400" dirty="0">
                <a:latin typeface="Maiandra GD" panose="020E0502030308020204" pitchFamily="34" charset="0"/>
                <a:ea typeface="新細明體" charset="-120"/>
                <a:cs typeface="Calibri" pitchFamily="34" charset="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B716C9A6-F2D5-45D2-8BA4-B26A47A7A3E6}"/>
              </a:ext>
            </a:extLst>
          </p:cNvPr>
          <p:cNvGrpSpPr>
            <a:grpSpLocks/>
          </p:cNvGrpSpPr>
          <p:nvPr/>
        </p:nvGrpSpPr>
        <p:grpSpPr bwMode="auto">
          <a:xfrm>
            <a:off x="5462558" y="4543219"/>
            <a:ext cx="1611752" cy="721288"/>
            <a:chOff x="3754256" y="3784017"/>
            <a:chExt cx="1301673" cy="571917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D593D22-2699-4B26-8B4A-FB867FE609BA}"/>
                </a:ext>
              </a:extLst>
            </p:cNvPr>
            <p:cNvSpPr/>
            <p:nvPr/>
          </p:nvSpPr>
          <p:spPr>
            <a:xfrm>
              <a:off x="4813103" y="3906962"/>
              <a:ext cx="242826" cy="448972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文字方塊 15">
              <a:extLst>
                <a:ext uri="{FF2B5EF4-FFF2-40B4-BE49-F238E27FC236}">
                  <a16:creationId xmlns:a16="http://schemas.microsoft.com/office/drawing/2014/main" id="{6C430463-3DDF-485B-BCBB-6B5BCF1D8F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4256" y="3784017"/>
              <a:ext cx="1298751" cy="57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4000" dirty="0">
                  <a:latin typeface="Maiandra GD" panose="020E0502030308020204" pitchFamily="34" charset="0"/>
                  <a:sym typeface="Wingdings" panose="05000000000000000000" pitchFamily="2" charset="2"/>
                </a:rPr>
                <a:t>grapes</a:t>
              </a:r>
            </a:p>
          </p:txBody>
        </p:sp>
      </p:grpSp>
      <p:sp>
        <p:nvSpPr>
          <p:cNvPr id="20" name="圓角矩形 6">
            <a:extLst>
              <a:ext uri="{FF2B5EF4-FFF2-40B4-BE49-F238E27FC236}">
                <a16:creationId xmlns:a16="http://schemas.microsoft.com/office/drawing/2014/main" id="{7E706063-2BAE-4779-BC0E-C7EE55C1B55E}"/>
              </a:ext>
            </a:extLst>
          </p:cNvPr>
          <p:cNvSpPr/>
          <p:nvPr/>
        </p:nvSpPr>
        <p:spPr>
          <a:xfrm>
            <a:off x="4852626" y="1723151"/>
            <a:ext cx="3677916" cy="2272380"/>
          </a:xfrm>
          <a:custGeom>
            <a:avLst/>
            <a:gdLst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2148605 w 2448644"/>
              <a:gd name="connsiteY2" fmla="*/ 0 h 1800200"/>
              <a:gd name="connsiteX3" fmla="*/ 2448644 w 2448644"/>
              <a:gd name="connsiteY3" fmla="*/ 300039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448644 w 2448644"/>
              <a:gd name="connsiteY3" fmla="*/ 300039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239094 w 2448644"/>
              <a:gd name="connsiteY3" fmla="*/ 500064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239094 w 2448644"/>
              <a:gd name="connsiteY3" fmla="*/ 500064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20069"/>
              <a:gd name="connsiteY0" fmla="*/ 300039 h 1800200"/>
              <a:gd name="connsiteX1" fmla="*/ 300039 w 2420069"/>
              <a:gd name="connsiteY1" fmla="*/ 0 h 1800200"/>
              <a:gd name="connsiteX2" fmla="*/ 1319930 w 2420069"/>
              <a:gd name="connsiteY2" fmla="*/ 0 h 1800200"/>
              <a:gd name="connsiteX3" fmla="*/ 2239094 w 2420069"/>
              <a:gd name="connsiteY3" fmla="*/ 500064 h 1800200"/>
              <a:gd name="connsiteX4" fmla="*/ 2420069 w 2420069"/>
              <a:gd name="connsiteY4" fmla="*/ 1309661 h 1800200"/>
              <a:gd name="connsiteX5" fmla="*/ 2148605 w 2420069"/>
              <a:gd name="connsiteY5" fmla="*/ 1800200 h 1800200"/>
              <a:gd name="connsiteX6" fmla="*/ 300039 w 2420069"/>
              <a:gd name="connsiteY6" fmla="*/ 1800200 h 1800200"/>
              <a:gd name="connsiteX7" fmla="*/ 0 w 2420069"/>
              <a:gd name="connsiteY7" fmla="*/ 1500161 h 1800200"/>
              <a:gd name="connsiteX8" fmla="*/ 0 w 2420069"/>
              <a:gd name="connsiteY8" fmla="*/ 300039 h 1800200"/>
              <a:gd name="connsiteX0" fmla="*/ 0 w 2391494"/>
              <a:gd name="connsiteY0" fmla="*/ 300039 h 1800200"/>
              <a:gd name="connsiteX1" fmla="*/ 300039 w 2391494"/>
              <a:gd name="connsiteY1" fmla="*/ 0 h 1800200"/>
              <a:gd name="connsiteX2" fmla="*/ 1319930 w 2391494"/>
              <a:gd name="connsiteY2" fmla="*/ 0 h 1800200"/>
              <a:gd name="connsiteX3" fmla="*/ 2239094 w 2391494"/>
              <a:gd name="connsiteY3" fmla="*/ 500064 h 1800200"/>
              <a:gd name="connsiteX4" fmla="*/ 2391494 w 2391494"/>
              <a:gd name="connsiteY4" fmla="*/ 1223936 h 1800200"/>
              <a:gd name="connsiteX5" fmla="*/ 2148605 w 2391494"/>
              <a:gd name="connsiteY5" fmla="*/ 1800200 h 1800200"/>
              <a:gd name="connsiteX6" fmla="*/ 300039 w 2391494"/>
              <a:gd name="connsiteY6" fmla="*/ 1800200 h 1800200"/>
              <a:gd name="connsiteX7" fmla="*/ 0 w 2391494"/>
              <a:gd name="connsiteY7" fmla="*/ 1500161 h 1800200"/>
              <a:gd name="connsiteX8" fmla="*/ 0 w 2391494"/>
              <a:gd name="connsiteY8" fmla="*/ 300039 h 1800200"/>
              <a:gd name="connsiteX0" fmla="*/ 0 w 2391494"/>
              <a:gd name="connsiteY0" fmla="*/ 300039 h 1800200"/>
              <a:gd name="connsiteX1" fmla="*/ 300039 w 2391494"/>
              <a:gd name="connsiteY1" fmla="*/ 0 h 1800200"/>
              <a:gd name="connsiteX2" fmla="*/ 1319930 w 2391494"/>
              <a:gd name="connsiteY2" fmla="*/ 0 h 1800200"/>
              <a:gd name="connsiteX3" fmla="*/ 2239094 w 2391494"/>
              <a:gd name="connsiteY3" fmla="*/ 500064 h 1800200"/>
              <a:gd name="connsiteX4" fmla="*/ 2391494 w 2391494"/>
              <a:gd name="connsiteY4" fmla="*/ 1223936 h 1800200"/>
              <a:gd name="connsiteX5" fmla="*/ 1853330 w 2391494"/>
              <a:gd name="connsiteY5" fmla="*/ 1743050 h 1800200"/>
              <a:gd name="connsiteX6" fmla="*/ 300039 w 2391494"/>
              <a:gd name="connsiteY6" fmla="*/ 1800200 h 1800200"/>
              <a:gd name="connsiteX7" fmla="*/ 0 w 2391494"/>
              <a:gd name="connsiteY7" fmla="*/ 1500161 h 1800200"/>
              <a:gd name="connsiteX8" fmla="*/ 0 w 2391494"/>
              <a:gd name="connsiteY8" fmla="*/ 300039 h 180020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0 w 2391494"/>
              <a:gd name="connsiteY7" fmla="*/ 1500161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266748 w 2382017"/>
              <a:gd name="connsiteY0" fmla="*/ 366714 h 1743050"/>
              <a:gd name="connsiteX1" fmla="*/ 290562 w 2382017"/>
              <a:gd name="connsiteY1" fmla="*/ 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266748 w 2382017"/>
              <a:gd name="connsiteY8" fmla="*/ 366714 h 1743050"/>
              <a:gd name="connsiteX0" fmla="*/ 266748 w 2382017"/>
              <a:gd name="connsiteY0" fmla="*/ 366714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266748 w 2382017"/>
              <a:gd name="connsiteY8" fmla="*/ 366714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53442"/>
              <a:gd name="connsiteY0" fmla="*/ 547689 h 1743050"/>
              <a:gd name="connsiteX1" fmla="*/ 843012 w 2353442"/>
              <a:gd name="connsiteY1" fmla="*/ 123825 h 1743050"/>
              <a:gd name="connsiteX2" fmla="*/ 1424753 w 2353442"/>
              <a:gd name="connsiteY2" fmla="*/ 0 h 1743050"/>
              <a:gd name="connsiteX3" fmla="*/ 2229617 w 2353442"/>
              <a:gd name="connsiteY3" fmla="*/ 500064 h 1743050"/>
              <a:gd name="connsiteX4" fmla="*/ 2353442 w 2353442"/>
              <a:gd name="connsiteY4" fmla="*/ 1223936 h 1743050"/>
              <a:gd name="connsiteX5" fmla="*/ 1843853 w 2353442"/>
              <a:gd name="connsiteY5" fmla="*/ 1743050 h 1743050"/>
              <a:gd name="connsiteX6" fmla="*/ 328662 w 2353442"/>
              <a:gd name="connsiteY6" fmla="*/ 1657325 h 1743050"/>
              <a:gd name="connsiteX7" fmla="*/ 9573 w 2353442"/>
              <a:gd name="connsiteY7" fmla="*/ 1109636 h 1743050"/>
              <a:gd name="connsiteX8" fmla="*/ 438198 w 2353442"/>
              <a:gd name="connsiteY8" fmla="*/ 547689 h 1743050"/>
              <a:gd name="connsiteX0" fmla="*/ 438198 w 2357265"/>
              <a:gd name="connsiteY0" fmla="*/ 547689 h 1743050"/>
              <a:gd name="connsiteX1" fmla="*/ 843012 w 2357265"/>
              <a:gd name="connsiteY1" fmla="*/ 123825 h 1743050"/>
              <a:gd name="connsiteX2" fmla="*/ 1424753 w 2357265"/>
              <a:gd name="connsiteY2" fmla="*/ 0 h 1743050"/>
              <a:gd name="connsiteX3" fmla="*/ 2229617 w 2357265"/>
              <a:gd name="connsiteY3" fmla="*/ 500064 h 1743050"/>
              <a:gd name="connsiteX4" fmla="*/ 2353442 w 2357265"/>
              <a:gd name="connsiteY4" fmla="*/ 1223936 h 1743050"/>
              <a:gd name="connsiteX5" fmla="*/ 1843853 w 2357265"/>
              <a:gd name="connsiteY5" fmla="*/ 1743050 h 1743050"/>
              <a:gd name="connsiteX6" fmla="*/ 328662 w 2357265"/>
              <a:gd name="connsiteY6" fmla="*/ 1657325 h 1743050"/>
              <a:gd name="connsiteX7" fmla="*/ 9573 w 2357265"/>
              <a:gd name="connsiteY7" fmla="*/ 1109636 h 1743050"/>
              <a:gd name="connsiteX8" fmla="*/ 438198 w 2357265"/>
              <a:gd name="connsiteY8" fmla="*/ 547689 h 1743050"/>
              <a:gd name="connsiteX0" fmla="*/ 438198 w 2357265"/>
              <a:gd name="connsiteY0" fmla="*/ 547689 h 1743050"/>
              <a:gd name="connsiteX1" fmla="*/ 1424753 w 2357265"/>
              <a:gd name="connsiteY1" fmla="*/ 0 h 1743050"/>
              <a:gd name="connsiteX2" fmla="*/ 2229617 w 2357265"/>
              <a:gd name="connsiteY2" fmla="*/ 500064 h 1743050"/>
              <a:gd name="connsiteX3" fmla="*/ 2353442 w 2357265"/>
              <a:gd name="connsiteY3" fmla="*/ 1223936 h 1743050"/>
              <a:gd name="connsiteX4" fmla="*/ 1843853 w 2357265"/>
              <a:gd name="connsiteY4" fmla="*/ 1743050 h 1743050"/>
              <a:gd name="connsiteX5" fmla="*/ 328662 w 2357265"/>
              <a:gd name="connsiteY5" fmla="*/ 1657325 h 1743050"/>
              <a:gd name="connsiteX6" fmla="*/ 9573 w 2357265"/>
              <a:gd name="connsiteY6" fmla="*/ 1109636 h 1743050"/>
              <a:gd name="connsiteX7" fmla="*/ 438198 w 2357265"/>
              <a:gd name="connsiteY7" fmla="*/ 547689 h 1743050"/>
              <a:gd name="connsiteX0" fmla="*/ 438198 w 2357265"/>
              <a:gd name="connsiteY0" fmla="*/ 547689 h 1743050"/>
              <a:gd name="connsiteX1" fmla="*/ 1424753 w 2357265"/>
              <a:gd name="connsiteY1" fmla="*/ 0 h 1743050"/>
              <a:gd name="connsiteX2" fmla="*/ 2229617 w 2357265"/>
              <a:gd name="connsiteY2" fmla="*/ 500064 h 1743050"/>
              <a:gd name="connsiteX3" fmla="*/ 2353442 w 2357265"/>
              <a:gd name="connsiteY3" fmla="*/ 1223936 h 1743050"/>
              <a:gd name="connsiteX4" fmla="*/ 1843853 w 2357265"/>
              <a:gd name="connsiteY4" fmla="*/ 1743050 h 1743050"/>
              <a:gd name="connsiteX5" fmla="*/ 328662 w 2357265"/>
              <a:gd name="connsiteY5" fmla="*/ 1657325 h 1743050"/>
              <a:gd name="connsiteX6" fmla="*/ 9573 w 2357265"/>
              <a:gd name="connsiteY6" fmla="*/ 1109636 h 1743050"/>
              <a:gd name="connsiteX7" fmla="*/ 438198 w 2357265"/>
              <a:gd name="connsiteY7" fmla="*/ 547689 h 1743050"/>
              <a:gd name="connsiteX0" fmla="*/ 438198 w 2357265"/>
              <a:gd name="connsiteY0" fmla="*/ 547689 h 1743973"/>
              <a:gd name="connsiteX1" fmla="*/ 1424753 w 2357265"/>
              <a:gd name="connsiteY1" fmla="*/ 0 h 1743973"/>
              <a:gd name="connsiteX2" fmla="*/ 2229617 w 2357265"/>
              <a:gd name="connsiteY2" fmla="*/ 500064 h 1743973"/>
              <a:gd name="connsiteX3" fmla="*/ 2353442 w 2357265"/>
              <a:gd name="connsiteY3" fmla="*/ 1223936 h 1743973"/>
              <a:gd name="connsiteX4" fmla="*/ 1843853 w 2357265"/>
              <a:gd name="connsiteY4" fmla="*/ 1743050 h 1743973"/>
              <a:gd name="connsiteX5" fmla="*/ 328662 w 2357265"/>
              <a:gd name="connsiteY5" fmla="*/ 1657325 h 1743973"/>
              <a:gd name="connsiteX6" fmla="*/ 9573 w 2357265"/>
              <a:gd name="connsiteY6" fmla="*/ 1109636 h 1743973"/>
              <a:gd name="connsiteX7" fmla="*/ 438198 w 2357265"/>
              <a:gd name="connsiteY7" fmla="*/ 547689 h 1743973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895"/>
              <a:gd name="connsiteY0" fmla="*/ 547689 h 1744508"/>
              <a:gd name="connsiteX1" fmla="*/ 1424753 w 2357895"/>
              <a:gd name="connsiteY1" fmla="*/ 0 h 1744508"/>
              <a:gd name="connsiteX2" fmla="*/ 2229617 w 2357895"/>
              <a:gd name="connsiteY2" fmla="*/ 500064 h 1744508"/>
              <a:gd name="connsiteX3" fmla="*/ 2353442 w 2357895"/>
              <a:gd name="connsiteY3" fmla="*/ 1223936 h 1744508"/>
              <a:gd name="connsiteX4" fmla="*/ 1843853 w 2357895"/>
              <a:gd name="connsiteY4" fmla="*/ 1743050 h 1744508"/>
              <a:gd name="connsiteX5" fmla="*/ 328662 w 2357895"/>
              <a:gd name="connsiteY5" fmla="*/ 1657325 h 1744508"/>
              <a:gd name="connsiteX6" fmla="*/ 9573 w 2357895"/>
              <a:gd name="connsiteY6" fmla="*/ 1109636 h 1744508"/>
              <a:gd name="connsiteX7" fmla="*/ 438198 w 2357895"/>
              <a:gd name="connsiteY7" fmla="*/ 547689 h 1744508"/>
              <a:gd name="connsiteX0" fmla="*/ 438198 w 2357895"/>
              <a:gd name="connsiteY0" fmla="*/ 547689 h 1744508"/>
              <a:gd name="connsiteX1" fmla="*/ 1424753 w 2357895"/>
              <a:gd name="connsiteY1" fmla="*/ 0 h 1744508"/>
              <a:gd name="connsiteX2" fmla="*/ 2229617 w 2357895"/>
              <a:gd name="connsiteY2" fmla="*/ 500064 h 1744508"/>
              <a:gd name="connsiteX3" fmla="*/ 2353442 w 2357895"/>
              <a:gd name="connsiteY3" fmla="*/ 1223936 h 1744508"/>
              <a:gd name="connsiteX4" fmla="*/ 1843853 w 2357895"/>
              <a:gd name="connsiteY4" fmla="*/ 1743050 h 1744508"/>
              <a:gd name="connsiteX5" fmla="*/ 328662 w 2357895"/>
              <a:gd name="connsiteY5" fmla="*/ 1657325 h 1744508"/>
              <a:gd name="connsiteX6" fmla="*/ 9573 w 2357895"/>
              <a:gd name="connsiteY6" fmla="*/ 1109636 h 1744508"/>
              <a:gd name="connsiteX7" fmla="*/ 438198 w 2357895"/>
              <a:gd name="connsiteY7" fmla="*/ 547689 h 1744508"/>
              <a:gd name="connsiteX0" fmla="*/ 438198 w 2359287"/>
              <a:gd name="connsiteY0" fmla="*/ 547689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438198 w 2359287"/>
              <a:gd name="connsiteY7" fmla="*/ 547689 h 1744508"/>
              <a:gd name="connsiteX0" fmla="*/ 438198 w 2359287"/>
              <a:gd name="connsiteY0" fmla="*/ 547689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438198 w 2359287"/>
              <a:gd name="connsiteY7" fmla="*/ 547689 h 1744508"/>
              <a:gd name="connsiteX0" fmla="*/ 266748 w 2359287"/>
              <a:gd name="connsiteY0" fmla="*/ 366714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266748 w 2359287"/>
              <a:gd name="connsiteY7" fmla="*/ 366714 h 1744508"/>
              <a:gd name="connsiteX0" fmla="*/ 266748 w 2359287"/>
              <a:gd name="connsiteY0" fmla="*/ 404814 h 1782608"/>
              <a:gd name="connsiteX1" fmla="*/ 1415228 w 2359287"/>
              <a:gd name="connsiteY1" fmla="*/ 0 h 1782608"/>
              <a:gd name="connsiteX2" fmla="*/ 2229617 w 2359287"/>
              <a:gd name="connsiteY2" fmla="*/ 538164 h 1782608"/>
              <a:gd name="connsiteX3" fmla="*/ 2353442 w 2359287"/>
              <a:gd name="connsiteY3" fmla="*/ 1262036 h 1782608"/>
              <a:gd name="connsiteX4" fmla="*/ 1843853 w 2359287"/>
              <a:gd name="connsiteY4" fmla="*/ 1781150 h 1782608"/>
              <a:gd name="connsiteX5" fmla="*/ 328662 w 2359287"/>
              <a:gd name="connsiteY5" fmla="*/ 1695425 h 1782608"/>
              <a:gd name="connsiteX6" fmla="*/ 9573 w 2359287"/>
              <a:gd name="connsiteY6" fmla="*/ 1147736 h 1782608"/>
              <a:gd name="connsiteX7" fmla="*/ 266748 w 2359287"/>
              <a:gd name="connsiteY7" fmla="*/ 404814 h 1782608"/>
              <a:gd name="connsiteX0" fmla="*/ 331481 w 2424020"/>
              <a:gd name="connsiteY0" fmla="*/ 404814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331481 w 2424020"/>
              <a:gd name="connsiteY7" fmla="*/ 404814 h 1782608"/>
              <a:gd name="connsiteX0" fmla="*/ 436256 w 2424020"/>
              <a:gd name="connsiteY0" fmla="*/ 338139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436256 w 2424020"/>
              <a:gd name="connsiteY7" fmla="*/ 338139 h 1782608"/>
              <a:gd name="connsiteX0" fmla="*/ 455306 w 2424020"/>
              <a:gd name="connsiteY0" fmla="*/ 300039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455306 w 2424020"/>
              <a:gd name="connsiteY7" fmla="*/ 300039 h 1782608"/>
              <a:gd name="connsiteX0" fmla="*/ 455306 w 2424020"/>
              <a:gd name="connsiteY0" fmla="*/ 300039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455306 w 2424020"/>
              <a:gd name="connsiteY7" fmla="*/ 300039 h 1782608"/>
              <a:gd name="connsiteX0" fmla="*/ 453449 w 2422163"/>
              <a:gd name="connsiteY0" fmla="*/ 300039 h 1781325"/>
              <a:gd name="connsiteX1" fmla="*/ 1478104 w 2422163"/>
              <a:gd name="connsiteY1" fmla="*/ 0 h 1781325"/>
              <a:gd name="connsiteX2" fmla="*/ 2292493 w 2422163"/>
              <a:gd name="connsiteY2" fmla="*/ 538164 h 1781325"/>
              <a:gd name="connsiteX3" fmla="*/ 2416318 w 2422163"/>
              <a:gd name="connsiteY3" fmla="*/ 1262036 h 1781325"/>
              <a:gd name="connsiteX4" fmla="*/ 1906729 w 2422163"/>
              <a:gd name="connsiteY4" fmla="*/ 1781150 h 1781325"/>
              <a:gd name="connsiteX5" fmla="*/ 496313 w 2422163"/>
              <a:gd name="connsiteY5" fmla="*/ 1352525 h 1781325"/>
              <a:gd name="connsiteX6" fmla="*/ 5774 w 2422163"/>
              <a:gd name="connsiteY6" fmla="*/ 861986 h 1781325"/>
              <a:gd name="connsiteX7" fmla="*/ 453449 w 2422163"/>
              <a:gd name="connsiteY7" fmla="*/ 300039 h 1781325"/>
              <a:gd name="connsiteX0" fmla="*/ 453449 w 2422163"/>
              <a:gd name="connsiteY0" fmla="*/ 300039 h 1524494"/>
              <a:gd name="connsiteX1" fmla="*/ 1478104 w 2422163"/>
              <a:gd name="connsiteY1" fmla="*/ 0 h 1524494"/>
              <a:gd name="connsiteX2" fmla="*/ 2292493 w 2422163"/>
              <a:gd name="connsiteY2" fmla="*/ 538164 h 1524494"/>
              <a:gd name="connsiteX3" fmla="*/ 2416318 w 2422163"/>
              <a:gd name="connsiteY3" fmla="*/ 1262036 h 1524494"/>
              <a:gd name="connsiteX4" fmla="*/ 2106754 w 2422163"/>
              <a:gd name="connsiteY4" fmla="*/ 1523975 h 1524494"/>
              <a:gd name="connsiteX5" fmla="*/ 496313 w 2422163"/>
              <a:gd name="connsiteY5" fmla="*/ 1352525 h 1524494"/>
              <a:gd name="connsiteX6" fmla="*/ 5774 w 2422163"/>
              <a:gd name="connsiteY6" fmla="*/ 861986 h 1524494"/>
              <a:gd name="connsiteX7" fmla="*/ 453449 w 2422163"/>
              <a:gd name="connsiteY7" fmla="*/ 300039 h 1524494"/>
              <a:gd name="connsiteX0" fmla="*/ 453449 w 2646493"/>
              <a:gd name="connsiteY0" fmla="*/ 300039 h 1524494"/>
              <a:gd name="connsiteX1" fmla="*/ 1478104 w 2646493"/>
              <a:gd name="connsiteY1" fmla="*/ 0 h 1524494"/>
              <a:gd name="connsiteX2" fmla="*/ 2292493 w 2646493"/>
              <a:gd name="connsiteY2" fmla="*/ 538164 h 1524494"/>
              <a:gd name="connsiteX3" fmla="*/ 2644918 w 2646493"/>
              <a:gd name="connsiteY3" fmla="*/ 1081061 h 1524494"/>
              <a:gd name="connsiteX4" fmla="*/ 2106754 w 2646493"/>
              <a:gd name="connsiteY4" fmla="*/ 1523975 h 1524494"/>
              <a:gd name="connsiteX5" fmla="*/ 496313 w 2646493"/>
              <a:gd name="connsiteY5" fmla="*/ 1352525 h 1524494"/>
              <a:gd name="connsiteX6" fmla="*/ 5774 w 2646493"/>
              <a:gd name="connsiteY6" fmla="*/ 861986 h 1524494"/>
              <a:gd name="connsiteX7" fmla="*/ 453449 w 2646493"/>
              <a:gd name="connsiteY7" fmla="*/ 300039 h 1524494"/>
              <a:gd name="connsiteX0" fmla="*/ 453449 w 2646916"/>
              <a:gd name="connsiteY0" fmla="*/ 300039 h 1524494"/>
              <a:gd name="connsiteX1" fmla="*/ 1478104 w 2646916"/>
              <a:gd name="connsiteY1" fmla="*/ 0 h 1524494"/>
              <a:gd name="connsiteX2" fmla="*/ 2292493 w 2646916"/>
              <a:gd name="connsiteY2" fmla="*/ 538164 h 1524494"/>
              <a:gd name="connsiteX3" fmla="*/ 2644918 w 2646916"/>
              <a:gd name="connsiteY3" fmla="*/ 1081061 h 1524494"/>
              <a:gd name="connsiteX4" fmla="*/ 2106754 w 2646916"/>
              <a:gd name="connsiteY4" fmla="*/ 1523975 h 1524494"/>
              <a:gd name="connsiteX5" fmla="*/ 496313 w 2646916"/>
              <a:gd name="connsiteY5" fmla="*/ 1352525 h 1524494"/>
              <a:gd name="connsiteX6" fmla="*/ 5774 w 2646916"/>
              <a:gd name="connsiteY6" fmla="*/ 861986 h 1524494"/>
              <a:gd name="connsiteX7" fmla="*/ 453449 w 2646916"/>
              <a:gd name="connsiteY7" fmla="*/ 300039 h 1524494"/>
              <a:gd name="connsiteX0" fmla="*/ 453449 w 2647084"/>
              <a:gd name="connsiteY0" fmla="*/ 300039 h 1524494"/>
              <a:gd name="connsiteX1" fmla="*/ 1478104 w 2647084"/>
              <a:gd name="connsiteY1" fmla="*/ 0 h 1524494"/>
              <a:gd name="connsiteX2" fmla="*/ 2311543 w 2647084"/>
              <a:gd name="connsiteY2" fmla="*/ 509589 h 1524494"/>
              <a:gd name="connsiteX3" fmla="*/ 2644918 w 2647084"/>
              <a:gd name="connsiteY3" fmla="*/ 1081061 h 1524494"/>
              <a:gd name="connsiteX4" fmla="*/ 2106754 w 2647084"/>
              <a:gd name="connsiteY4" fmla="*/ 1523975 h 1524494"/>
              <a:gd name="connsiteX5" fmla="*/ 496313 w 2647084"/>
              <a:gd name="connsiteY5" fmla="*/ 1352525 h 1524494"/>
              <a:gd name="connsiteX6" fmla="*/ 5774 w 2647084"/>
              <a:gd name="connsiteY6" fmla="*/ 861986 h 1524494"/>
              <a:gd name="connsiteX7" fmla="*/ 453449 w 2647084"/>
              <a:gd name="connsiteY7" fmla="*/ 300039 h 1524494"/>
              <a:gd name="connsiteX0" fmla="*/ 453449 w 2647784"/>
              <a:gd name="connsiteY0" fmla="*/ 300039 h 1524494"/>
              <a:gd name="connsiteX1" fmla="*/ 1478104 w 2647784"/>
              <a:gd name="connsiteY1" fmla="*/ 0 h 1524494"/>
              <a:gd name="connsiteX2" fmla="*/ 2311543 w 2647784"/>
              <a:gd name="connsiteY2" fmla="*/ 509589 h 1524494"/>
              <a:gd name="connsiteX3" fmla="*/ 2644918 w 2647784"/>
              <a:gd name="connsiteY3" fmla="*/ 1081061 h 1524494"/>
              <a:gd name="connsiteX4" fmla="*/ 2106754 w 2647784"/>
              <a:gd name="connsiteY4" fmla="*/ 1523975 h 1524494"/>
              <a:gd name="connsiteX5" fmla="*/ 496313 w 2647784"/>
              <a:gd name="connsiteY5" fmla="*/ 1352525 h 1524494"/>
              <a:gd name="connsiteX6" fmla="*/ 5774 w 2647784"/>
              <a:gd name="connsiteY6" fmla="*/ 861986 h 1524494"/>
              <a:gd name="connsiteX7" fmla="*/ 453449 w 2647784"/>
              <a:gd name="connsiteY7" fmla="*/ 300039 h 1524494"/>
              <a:gd name="connsiteX0" fmla="*/ 453449 w 2644918"/>
              <a:gd name="connsiteY0" fmla="*/ 300039 h 1524494"/>
              <a:gd name="connsiteX1" fmla="*/ 1478104 w 2644918"/>
              <a:gd name="connsiteY1" fmla="*/ 0 h 1524494"/>
              <a:gd name="connsiteX2" fmla="*/ 2311543 w 2644918"/>
              <a:gd name="connsiteY2" fmla="*/ 509589 h 1524494"/>
              <a:gd name="connsiteX3" fmla="*/ 2644918 w 2644918"/>
              <a:gd name="connsiteY3" fmla="*/ 1081061 h 1524494"/>
              <a:gd name="connsiteX4" fmla="*/ 2106754 w 2644918"/>
              <a:gd name="connsiteY4" fmla="*/ 1523975 h 1524494"/>
              <a:gd name="connsiteX5" fmla="*/ 496313 w 2644918"/>
              <a:gd name="connsiteY5" fmla="*/ 1352525 h 1524494"/>
              <a:gd name="connsiteX6" fmla="*/ 5774 w 2644918"/>
              <a:gd name="connsiteY6" fmla="*/ 861986 h 1524494"/>
              <a:gd name="connsiteX7" fmla="*/ 453449 w 2644918"/>
              <a:gd name="connsiteY7" fmla="*/ 300039 h 1524494"/>
              <a:gd name="connsiteX0" fmla="*/ 453449 w 2644918"/>
              <a:gd name="connsiteY0" fmla="*/ 300039 h 1524494"/>
              <a:gd name="connsiteX1" fmla="*/ 1478104 w 2644918"/>
              <a:gd name="connsiteY1" fmla="*/ 0 h 1524494"/>
              <a:gd name="connsiteX2" fmla="*/ 2311543 w 2644918"/>
              <a:gd name="connsiteY2" fmla="*/ 509589 h 1524494"/>
              <a:gd name="connsiteX3" fmla="*/ 2644918 w 2644918"/>
              <a:gd name="connsiteY3" fmla="*/ 1081061 h 1524494"/>
              <a:gd name="connsiteX4" fmla="*/ 2106754 w 2644918"/>
              <a:gd name="connsiteY4" fmla="*/ 1523975 h 1524494"/>
              <a:gd name="connsiteX5" fmla="*/ 496313 w 2644918"/>
              <a:gd name="connsiteY5" fmla="*/ 1352525 h 1524494"/>
              <a:gd name="connsiteX6" fmla="*/ 5774 w 2644918"/>
              <a:gd name="connsiteY6" fmla="*/ 861986 h 1524494"/>
              <a:gd name="connsiteX7" fmla="*/ 453449 w 2644918"/>
              <a:gd name="connsiteY7" fmla="*/ 300039 h 1524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4918" h="1524494">
                <a:moveTo>
                  <a:pt x="453449" y="300039"/>
                </a:moveTo>
                <a:cubicBezTo>
                  <a:pt x="727412" y="153200"/>
                  <a:pt x="1179534" y="7937"/>
                  <a:pt x="1478104" y="0"/>
                </a:cubicBezTo>
                <a:cubicBezTo>
                  <a:pt x="1891461" y="47625"/>
                  <a:pt x="2111518" y="277207"/>
                  <a:pt x="2311543" y="509589"/>
                </a:cubicBezTo>
                <a:cubicBezTo>
                  <a:pt x="2524268" y="712780"/>
                  <a:pt x="2641743" y="849295"/>
                  <a:pt x="2644918" y="1081061"/>
                </a:cubicBezTo>
                <a:cubicBezTo>
                  <a:pt x="2578243" y="1294393"/>
                  <a:pt x="2415336" y="1457300"/>
                  <a:pt x="2106754" y="1523975"/>
                </a:cubicBezTo>
                <a:cubicBezTo>
                  <a:pt x="1582640" y="1533500"/>
                  <a:pt x="1029952" y="1409675"/>
                  <a:pt x="496313" y="1352525"/>
                </a:cubicBezTo>
                <a:cubicBezTo>
                  <a:pt x="330606" y="1352525"/>
                  <a:pt x="-51376" y="1246768"/>
                  <a:pt x="5774" y="861986"/>
                </a:cubicBezTo>
                <a:cubicBezTo>
                  <a:pt x="113724" y="534970"/>
                  <a:pt x="231199" y="484180"/>
                  <a:pt x="453449" y="30003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83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D68EE568-7611-4A45-AB6B-05EBEEDFDEFE}"/>
              </a:ext>
            </a:extLst>
          </p:cNvPr>
          <p:cNvGrpSpPr>
            <a:grpSpLocks/>
          </p:cNvGrpSpPr>
          <p:nvPr/>
        </p:nvGrpSpPr>
        <p:grpSpPr bwMode="auto">
          <a:xfrm>
            <a:off x="3642459" y="4564610"/>
            <a:ext cx="5221621" cy="720391"/>
            <a:chOff x="1921439" y="3751635"/>
            <a:chExt cx="4845602" cy="418585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61F51E0-E8F0-4198-AB34-2575793388B3}"/>
                </a:ext>
              </a:extLst>
            </p:cNvPr>
            <p:cNvSpPr/>
            <p:nvPr/>
          </p:nvSpPr>
          <p:spPr>
            <a:xfrm>
              <a:off x="6369894" y="3784079"/>
              <a:ext cx="287589" cy="316000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83" name="文字方塊 15">
              <a:extLst>
                <a:ext uri="{FF2B5EF4-FFF2-40B4-BE49-F238E27FC236}">
                  <a16:creationId xmlns:a16="http://schemas.microsoft.com/office/drawing/2014/main" id="{8DA58E01-0C26-4DAB-861C-FD5616411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439" y="3751635"/>
              <a:ext cx="4845602" cy="41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I </a:t>
              </a:r>
              <a:r>
                <a:rPr lang="en-US" altLang="zh-TW" sz="4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like</a:t>
              </a:r>
              <a:r>
                <a:rPr lang="en-US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/ </a:t>
              </a:r>
              <a:r>
                <a:rPr lang="en-US" altLang="zh-TW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don’t like </a:t>
              </a:r>
              <a:r>
                <a:rPr lang="en-US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grapes.</a:t>
              </a:r>
            </a:p>
          </p:txBody>
        </p:sp>
      </p:grpSp>
      <p:grpSp>
        <p:nvGrpSpPr>
          <p:cNvPr id="20" name="群組 11">
            <a:extLst>
              <a:ext uri="{FF2B5EF4-FFF2-40B4-BE49-F238E27FC236}">
                <a16:creationId xmlns:a16="http://schemas.microsoft.com/office/drawing/2014/main" id="{5F21981C-C5F7-4DFC-B177-C1674612995F}"/>
              </a:ext>
            </a:extLst>
          </p:cNvPr>
          <p:cNvGrpSpPr>
            <a:grpSpLocks/>
          </p:cNvGrpSpPr>
          <p:nvPr/>
        </p:nvGrpSpPr>
        <p:grpSpPr bwMode="auto">
          <a:xfrm>
            <a:off x="124154" y="5438922"/>
            <a:ext cx="12067846" cy="1385493"/>
            <a:chOff x="4784362" y="4219882"/>
            <a:chExt cx="2836219" cy="1821374"/>
          </a:xfrm>
        </p:grpSpPr>
        <p:sp>
          <p:nvSpPr>
            <p:cNvPr id="21" name="雲朵形圖說文字 10">
              <a:extLst>
                <a:ext uri="{FF2B5EF4-FFF2-40B4-BE49-F238E27FC236}">
                  <a16:creationId xmlns:a16="http://schemas.microsoft.com/office/drawing/2014/main" id="{43FCB20F-C1BF-4E6A-A7FF-B59EE6E5359A}"/>
                </a:ext>
              </a:extLst>
            </p:cNvPr>
            <p:cNvSpPr/>
            <p:nvPr/>
          </p:nvSpPr>
          <p:spPr>
            <a:xfrm>
              <a:off x="4784362" y="4219882"/>
              <a:ext cx="2836219" cy="1821374"/>
            </a:xfrm>
            <a:prstGeom prst="cloudCallout">
              <a:avLst>
                <a:gd name="adj1" fmla="val -47760"/>
                <a:gd name="adj2" fmla="val 7830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9pPr>
            </a:lstStyle>
            <a:p>
              <a:pPr>
                <a:buFont typeface="Arial" charset="0"/>
                <a:buNone/>
                <a:defRPr/>
              </a:pPr>
              <a:endParaRPr lang="en-US" altLang="zh-HK" sz="2200" dirty="0"/>
            </a:p>
          </p:txBody>
        </p:sp>
        <p:sp>
          <p:nvSpPr>
            <p:cNvPr id="22" name="矩形 4">
              <a:extLst>
                <a:ext uri="{FF2B5EF4-FFF2-40B4-BE49-F238E27FC236}">
                  <a16:creationId xmlns:a16="http://schemas.microsoft.com/office/drawing/2014/main" id="{E1FDAE79-D8E7-4517-A489-A36E7371E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182" y="4481090"/>
              <a:ext cx="2313208" cy="118719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r>
                <a:rPr lang="en-US" altLang="zh-TW" sz="4400" dirty="0">
                  <a:solidFill>
                    <a:schemeClr val="lt1"/>
                  </a:solidFill>
                  <a:latin typeface="Maiandra GD" panose="020E0502030308020204" pitchFamily="34" charset="0"/>
                  <a:ea typeface="新細明體" charset="-120"/>
                  <a:cs typeface="Calibri" pitchFamily="34" charset="0"/>
                </a:rPr>
                <a:t>Is it a happy face or an unhappy face?</a:t>
              </a:r>
              <a:endParaRPr lang="en-US" altLang="zh-HK" sz="4400" dirty="0">
                <a:solidFill>
                  <a:schemeClr val="lt1"/>
                </a:solidFill>
                <a:latin typeface="Maiandra GD" panose="020E0502030308020204" pitchFamily="34" charset="0"/>
                <a:ea typeface="新細明體" charset="-120"/>
                <a:cs typeface="Calibri" pitchFamily="34" charset="0"/>
              </a:endParaRPr>
            </a:p>
          </p:txBody>
        </p:sp>
      </p:grpSp>
      <p:sp>
        <p:nvSpPr>
          <p:cNvPr id="25" name="橢圓 24">
            <a:extLst>
              <a:ext uri="{FF2B5EF4-FFF2-40B4-BE49-F238E27FC236}">
                <a16:creationId xmlns:a16="http://schemas.microsoft.com/office/drawing/2014/main" id="{03FE6EF2-4B7F-4FD2-A078-47783A222572}"/>
              </a:ext>
            </a:extLst>
          </p:cNvPr>
          <p:cNvSpPr/>
          <p:nvPr/>
        </p:nvSpPr>
        <p:spPr>
          <a:xfrm>
            <a:off x="6456692" y="5717019"/>
            <a:ext cx="4273039" cy="847018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sz="240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  <p:grpSp>
        <p:nvGrpSpPr>
          <p:cNvPr id="26" name="群組 11">
            <a:extLst>
              <a:ext uri="{FF2B5EF4-FFF2-40B4-BE49-F238E27FC236}">
                <a16:creationId xmlns:a16="http://schemas.microsoft.com/office/drawing/2014/main" id="{10790670-745B-4B46-A8E5-EC7B6F52E421}"/>
              </a:ext>
            </a:extLst>
          </p:cNvPr>
          <p:cNvGrpSpPr>
            <a:grpSpLocks/>
          </p:cNvGrpSpPr>
          <p:nvPr/>
        </p:nvGrpSpPr>
        <p:grpSpPr bwMode="auto">
          <a:xfrm>
            <a:off x="766696" y="5546803"/>
            <a:ext cx="10814692" cy="1187450"/>
            <a:chOff x="4784362" y="4219883"/>
            <a:chExt cx="2663643" cy="1187197"/>
          </a:xfrm>
        </p:grpSpPr>
        <p:sp>
          <p:nvSpPr>
            <p:cNvPr id="27" name="雲朵形圖說文字 10">
              <a:extLst>
                <a:ext uri="{FF2B5EF4-FFF2-40B4-BE49-F238E27FC236}">
                  <a16:creationId xmlns:a16="http://schemas.microsoft.com/office/drawing/2014/main" id="{04653669-6322-48D2-BFE7-113E77E9294B}"/>
                </a:ext>
              </a:extLst>
            </p:cNvPr>
            <p:cNvSpPr/>
            <p:nvPr/>
          </p:nvSpPr>
          <p:spPr>
            <a:xfrm>
              <a:off x="4784362" y="4219883"/>
              <a:ext cx="2663643" cy="1187197"/>
            </a:xfrm>
            <a:prstGeom prst="cloudCallout">
              <a:avLst>
                <a:gd name="adj1" fmla="val -47760"/>
                <a:gd name="adj2" fmla="val 7830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endParaRPr lang="en-US" altLang="zh-HK" sz="4400" dirty="0">
                <a:solidFill>
                  <a:schemeClr val="tx1"/>
                </a:solidFill>
                <a:latin typeface="Calibri" pitchFamily="34" charset="0"/>
                <a:ea typeface="新細明體" charset="-120"/>
                <a:cs typeface="Calibri" pitchFamily="34" charset="0"/>
              </a:endParaRPr>
            </a:p>
          </p:txBody>
        </p:sp>
        <p:sp>
          <p:nvSpPr>
            <p:cNvPr id="28" name="矩形 4">
              <a:extLst>
                <a:ext uri="{FF2B5EF4-FFF2-40B4-BE49-F238E27FC236}">
                  <a16:creationId xmlns:a16="http://schemas.microsoft.com/office/drawing/2014/main" id="{59021435-EE09-4331-981C-8042A528B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231" y="4471564"/>
              <a:ext cx="2104815" cy="64635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r>
                <a:rPr lang="en-US" altLang="zh-TW" sz="4400" dirty="0">
                  <a:latin typeface="Calibri" pitchFamily="34" charset="0"/>
                  <a:ea typeface="新細明體" charset="-120"/>
                  <a:cs typeface="Calibri" pitchFamily="34" charset="0"/>
                </a:rPr>
                <a:t>What do we say for this square?</a:t>
              </a:r>
              <a:endParaRPr lang="en-US" altLang="zh-HK" sz="4400" dirty="0">
                <a:latin typeface="Calibri" pitchFamily="34" charset="0"/>
                <a:ea typeface="新細明體" charset="-120"/>
                <a:cs typeface="Calibri" pitchFamily="34" charset="0"/>
              </a:endParaRPr>
            </a:p>
          </p:txBody>
        </p:sp>
      </p:grpSp>
      <p:sp>
        <p:nvSpPr>
          <p:cNvPr id="29" name="橢圓 28">
            <a:extLst>
              <a:ext uri="{FF2B5EF4-FFF2-40B4-BE49-F238E27FC236}">
                <a16:creationId xmlns:a16="http://schemas.microsoft.com/office/drawing/2014/main" id="{9A31102C-3BDC-4CE4-AC48-B143A0362424}"/>
              </a:ext>
            </a:extLst>
          </p:cNvPr>
          <p:cNvSpPr/>
          <p:nvPr/>
        </p:nvSpPr>
        <p:spPr>
          <a:xfrm>
            <a:off x="5050130" y="4501742"/>
            <a:ext cx="2288219" cy="847018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sz="240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35C34CB7-54D9-44D6-B87A-2BABD3293A76}"/>
              </a:ext>
            </a:extLst>
          </p:cNvPr>
          <p:cNvGrpSpPr/>
          <p:nvPr/>
        </p:nvGrpSpPr>
        <p:grpSpPr>
          <a:xfrm>
            <a:off x="3202252" y="403678"/>
            <a:ext cx="5569666" cy="4044124"/>
            <a:chOff x="3409406" y="376134"/>
            <a:chExt cx="5569666" cy="4044124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E8FDFB46-9A5F-46A8-85E2-A7F96107A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406" y="376134"/>
              <a:ext cx="5569666" cy="4044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CC729EE-6416-439A-9647-716B3F1EE4B8}"/>
                </a:ext>
              </a:extLst>
            </p:cNvPr>
            <p:cNvSpPr/>
            <p:nvPr/>
          </p:nvSpPr>
          <p:spPr>
            <a:xfrm>
              <a:off x="3642459" y="667977"/>
              <a:ext cx="1045226" cy="905025"/>
            </a:xfrm>
            <a:prstGeom prst="rect">
              <a:avLst/>
            </a:prstGeom>
            <a:solidFill>
              <a:srgbClr val="FFF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31" name="橢圓 30">
            <a:extLst>
              <a:ext uri="{FF2B5EF4-FFF2-40B4-BE49-F238E27FC236}">
                <a16:creationId xmlns:a16="http://schemas.microsoft.com/office/drawing/2014/main" id="{72222FC7-20A5-4183-A5A9-84CE8F1E19CB}"/>
              </a:ext>
            </a:extLst>
          </p:cNvPr>
          <p:cNvSpPr/>
          <p:nvPr/>
        </p:nvSpPr>
        <p:spPr>
          <a:xfrm>
            <a:off x="7603985" y="492661"/>
            <a:ext cx="1249698" cy="11512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2" name="Picture 27">
            <a:extLst>
              <a:ext uri="{FF2B5EF4-FFF2-40B4-BE49-F238E27FC236}">
                <a16:creationId xmlns:a16="http://schemas.microsoft.com/office/drawing/2014/main" id="{D2E7FB85-8E09-4D86-9787-D8A37BAAF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349" y="0"/>
            <a:ext cx="2437029" cy="237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05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9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1F6124-79CD-474A-A78B-91C6535B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596C26-4D70-4B60-BADA-5EEEFCA31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圓角矩形圖說文字 11">
            <a:extLst>
              <a:ext uri="{FF2B5EF4-FFF2-40B4-BE49-F238E27FC236}">
                <a16:creationId xmlns:a16="http://schemas.microsoft.com/office/drawing/2014/main" id="{CD9973A0-A336-43A1-BD02-855D0399D183}"/>
              </a:ext>
            </a:extLst>
          </p:cNvPr>
          <p:cNvSpPr/>
          <p:nvPr/>
        </p:nvSpPr>
        <p:spPr bwMode="auto">
          <a:xfrm>
            <a:off x="2952991" y="475789"/>
            <a:ext cx="8819909" cy="1161519"/>
          </a:xfrm>
          <a:prstGeom prst="wedgeRoundRectCallout">
            <a:avLst>
              <a:gd name="adj1" fmla="val -57087"/>
              <a:gd name="adj2" fmla="val -5748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Do you remember the </a:t>
            </a:r>
            <a:r>
              <a:rPr lang="en-US" altLang="zh-HK" sz="4000" b="1" dirty="0">
                <a:solidFill>
                  <a:srgbClr val="FF33CC"/>
                </a:solidFill>
                <a:latin typeface="Maiandra GD" panose="020E0502030308020204" pitchFamily="34" charset="0"/>
              </a:rPr>
              <a:t>fruit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 we learnt?</a:t>
            </a:r>
            <a:endParaRPr lang="zh-HK" altLang="en-US" sz="4000" i="1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1FF540FD-3F2B-4DA1-84A4-2521DF84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41" y="106262"/>
            <a:ext cx="2462850" cy="228159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11">
            <a:extLst>
              <a:ext uri="{FF2B5EF4-FFF2-40B4-BE49-F238E27FC236}">
                <a16:creationId xmlns:a16="http://schemas.microsoft.com/office/drawing/2014/main" id="{40F704A9-AB23-44E8-B638-E4D96DD511D5}"/>
              </a:ext>
            </a:extLst>
          </p:cNvPr>
          <p:cNvGrpSpPr>
            <a:grpSpLocks/>
          </p:cNvGrpSpPr>
          <p:nvPr/>
        </p:nvGrpSpPr>
        <p:grpSpPr bwMode="auto">
          <a:xfrm>
            <a:off x="378875" y="2595630"/>
            <a:ext cx="3667134" cy="2754245"/>
            <a:chOff x="4018284" y="5250406"/>
            <a:chExt cx="3667488" cy="2754343"/>
          </a:xfrm>
        </p:grpSpPr>
        <p:sp>
          <p:nvSpPr>
            <p:cNvPr id="9" name="雲朵形圖說文字 17">
              <a:extLst>
                <a:ext uri="{FF2B5EF4-FFF2-40B4-BE49-F238E27FC236}">
                  <a16:creationId xmlns:a16="http://schemas.microsoft.com/office/drawing/2014/main" id="{0EB2CE57-5BD4-4694-9351-7D89FD194ED2}"/>
                </a:ext>
              </a:extLst>
            </p:cNvPr>
            <p:cNvSpPr/>
            <p:nvPr/>
          </p:nvSpPr>
          <p:spPr>
            <a:xfrm>
              <a:off x="4018284" y="5250406"/>
              <a:ext cx="3667488" cy="2754343"/>
            </a:xfrm>
            <a:prstGeom prst="cloudCallout">
              <a:avLst>
                <a:gd name="adj1" fmla="val -53319"/>
                <a:gd name="adj2" fmla="val 6809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9pPr>
            </a:lstStyle>
            <a:p>
              <a:pPr>
                <a:buFont typeface="Arial" charset="0"/>
                <a:buNone/>
                <a:defRPr/>
              </a:pPr>
              <a:endParaRPr lang="en-US" altLang="zh-HK" sz="4400" dirty="0">
                <a:latin typeface="Maiandra GD" panose="020E0502030308020204" pitchFamily="34" charset="0"/>
              </a:endParaRPr>
            </a:p>
          </p:txBody>
        </p:sp>
        <p:sp>
          <p:nvSpPr>
            <p:cNvPr id="10" name="矩形 28">
              <a:extLst>
                <a:ext uri="{FF2B5EF4-FFF2-40B4-BE49-F238E27FC236}">
                  <a16:creationId xmlns:a16="http://schemas.microsoft.com/office/drawing/2014/main" id="{9DB6A231-2A85-4B05-A8CB-33AD6EF2C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257" y="5911048"/>
              <a:ext cx="3142515" cy="1569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TW" sz="4800" dirty="0">
                  <a:latin typeface="Maiandra GD" panose="020E0502030308020204" pitchFamily="34" charset="0"/>
                </a:rPr>
                <a:t>What can you see?</a:t>
              </a: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68D3E5A8-2EF8-4DC5-B4D3-C1928B4E0EB3}"/>
              </a:ext>
            </a:extLst>
          </p:cNvPr>
          <p:cNvGrpSpPr>
            <a:grpSpLocks/>
          </p:cNvGrpSpPr>
          <p:nvPr/>
        </p:nvGrpSpPr>
        <p:grpSpPr bwMode="auto">
          <a:xfrm>
            <a:off x="5390978" y="5090570"/>
            <a:ext cx="2018502" cy="923330"/>
            <a:chOff x="2940110" y="5095612"/>
            <a:chExt cx="2019721" cy="92314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8AA899C-2E0E-44EC-9D27-835C6150FE3D}"/>
                </a:ext>
              </a:extLst>
            </p:cNvPr>
            <p:cNvSpPr/>
            <p:nvPr/>
          </p:nvSpPr>
          <p:spPr>
            <a:xfrm>
              <a:off x="4579151" y="5349811"/>
              <a:ext cx="380358" cy="485122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/>
            </a:p>
          </p:txBody>
        </p:sp>
        <p:sp>
          <p:nvSpPr>
            <p:cNvPr id="13" name="文字方塊 25">
              <a:extLst>
                <a:ext uri="{FF2B5EF4-FFF2-40B4-BE49-F238E27FC236}">
                  <a16:creationId xmlns:a16="http://schemas.microsoft.com/office/drawing/2014/main" id="{F1BEC432-5E7D-4F51-B175-33B8EFB868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0110" y="5095612"/>
              <a:ext cx="2019721" cy="92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5400" dirty="0"/>
                <a:t>apples</a:t>
              </a: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17D0FDB-7C92-47FB-9506-E650D5EEB116}"/>
              </a:ext>
            </a:extLst>
          </p:cNvPr>
          <p:cNvGrpSpPr>
            <a:grpSpLocks/>
          </p:cNvGrpSpPr>
          <p:nvPr/>
        </p:nvGrpSpPr>
        <p:grpSpPr bwMode="auto">
          <a:xfrm>
            <a:off x="7219094" y="5699909"/>
            <a:ext cx="3981194" cy="954107"/>
            <a:chOff x="4022095" y="5768929"/>
            <a:chExt cx="3678096" cy="952092"/>
          </a:xfrm>
        </p:grpSpPr>
        <p:sp>
          <p:nvSpPr>
            <p:cNvPr id="15" name="文字方塊 9">
              <a:extLst>
                <a:ext uri="{FF2B5EF4-FFF2-40B4-BE49-F238E27FC236}">
                  <a16:creationId xmlns:a16="http://schemas.microsoft.com/office/drawing/2014/main" id="{79E861DE-B279-48B0-B22E-47F272107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8981" y="5768929"/>
              <a:ext cx="3301210" cy="9520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2800" dirty="0">
                  <a:latin typeface="Maiandra GD" panose="020E0502030308020204" pitchFamily="34" charset="0"/>
                </a:rPr>
                <a:t>Add ‘s’ for more than one thing.</a:t>
              </a:r>
            </a:p>
          </p:txBody>
        </p:sp>
        <p:cxnSp>
          <p:nvCxnSpPr>
            <p:cNvPr id="16" name="肘形接點 14">
              <a:extLst>
                <a:ext uri="{FF2B5EF4-FFF2-40B4-BE49-F238E27FC236}">
                  <a16:creationId xmlns:a16="http://schemas.microsoft.com/office/drawing/2014/main" id="{3CC3B261-0E06-4E07-A2F9-BFC9BEB406E1}"/>
                </a:ext>
              </a:extLst>
            </p:cNvPr>
            <p:cNvCxnSpPr>
              <a:cxnSpLocks/>
              <a:stCxn id="15" idx="1"/>
              <a:endCxn id="12" idx="2"/>
            </p:cNvCxnSpPr>
            <p:nvPr/>
          </p:nvCxnSpPr>
          <p:spPr>
            <a:xfrm rot="10800000">
              <a:off x="4022095" y="5898782"/>
              <a:ext cx="376886" cy="346194"/>
            </a:xfrm>
            <a:prstGeom prst="bentConnector2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appl1683.wav">
            <a:hlinkClick r:id="" action="ppaction://media"/>
            <a:extLst>
              <a:ext uri="{FF2B5EF4-FFF2-40B4-BE49-F238E27FC236}">
                <a16:creationId xmlns:a16="http://schemas.microsoft.com/office/drawing/2014/main" id="{2C2FA26E-1B8D-4685-BECE-889C94404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86" y="5346301"/>
            <a:ext cx="54843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Red Apples Png - Maça Com Fundo Branco PNG Image | Transparent PNG Free  Download on SeekPNG">
            <a:extLst>
              <a:ext uri="{FF2B5EF4-FFF2-40B4-BE49-F238E27FC236}">
                <a16:creationId xmlns:a16="http://schemas.microsoft.com/office/drawing/2014/main" id="{E2A072F1-0AE1-40FA-B8DB-7813335C7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582" y="1056010"/>
            <a:ext cx="5225201" cy="4543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26707294-B98F-4BEF-B5EE-EBB91A54B062}"/>
              </a:ext>
            </a:extLst>
          </p:cNvPr>
          <p:cNvSpPr txBox="1"/>
          <p:nvPr/>
        </p:nvSpPr>
        <p:spPr>
          <a:xfrm>
            <a:off x="8246754" y="4041078"/>
            <a:ext cx="3379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當名詞數量多於一個時，需在名詞後</a:t>
            </a:r>
            <a:r>
              <a:rPr lang="en-US" altLang="zh-TW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en-US" altLang="zh-TW" sz="3200" dirty="0">
                <a:solidFill>
                  <a:srgbClr val="00CC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‘s’</a:t>
            </a:r>
            <a:r>
              <a:rPr lang="zh-TW" altLang="en-US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3449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C39F7E15-F4F3-4C20-B1BF-1A73E3C50128}"/>
              </a:ext>
            </a:extLst>
          </p:cNvPr>
          <p:cNvGrpSpPr/>
          <p:nvPr/>
        </p:nvGrpSpPr>
        <p:grpSpPr>
          <a:xfrm>
            <a:off x="3233125" y="394902"/>
            <a:ext cx="5569666" cy="4044124"/>
            <a:chOff x="3409406" y="376134"/>
            <a:chExt cx="5569666" cy="4044124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2DD480D3-0960-4351-A3C8-E390B1A2E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406" y="376134"/>
              <a:ext cx="5569666" cy="4044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85D219C-1FCD-4F1E-9178-A3A4CD6E8438}"/>
                </a:ext>
              </a:extLst>
            </p:cNvPr>
            <p:cNvSpPr/>
            <p:nvPr/>
          </p:nvSpPr>
          <p:spPr>
            <a:xfrm>
              <a:off x="3667147" y="612604"/>
              <a:ext cx="950878" cy="976499"/>
            </a:xfrm>
            <a:prstGeom prst="rect">
              <a:avLst/>
            </a:prstGeom>
            <a:solidFill>
              <a:srgbClr val="FFF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25" name="橢圓 24">
            <a:extLst>
              <a:ext uri="{FF2B5EF4-FFF2-40B4-BE49-F238E27FC236}">
                <a16:creationId xmlns:a16="http://schemas.microsoft.com/office/drawing/2014/main" id="{03FE6EF2-4B7F-4FD2-A078-47783A222572}"/>
              </a:ext>
            </a:extLst>
          </p:cNvPr>
          <p:cNvSpPr/>
          <p:nvPr/>
        </p:nvSpPr>
        <p:spPr>
          <a:xfrm>
            <a:off x="2462427" y="5693685"/>
            <a:ext cx="3405938" cy="847018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sz="2400">
              <a:solidFill>
                <a:srgbClr val="00B0F0"/>
              </a:solidFill>
              <a:latin typeface="Maiandra GD" panose="020E0502030308020204" pitchFamily="34" charset="0"/>
            </a:endParaRPr>
          </a:p>
        </p:txBody>
      </p:sp>
      <p:grpSp>
        <p:nvGrpSpPr>
          <p:cNvPr id="26" name="群組 11">
            <a:extLst>
              <a:ext uri="{FF2B5EF4-FFF2-40B4-BE49-F238E27FC236}">
                <a16:creationId xmlns:a16="http://schemas.microsoft.com/office/drawing/2014/main" id="{10790670-745B-4B46-A8E5-EC7B6F52E421}"/>
              </a:ext>
            </a:extLst>
          </p:cNvPr>
          <p:cNvGrpSpPr>
            <a:grpSpLocks/>
          </p:cNvGrpSpPr>
          <p:nvPr/>
        </p:nvGrpSpPr>
        <p:grpSpPr bwMode="auto">
          <a:xfrm>
            <a:off x="610612" y="5495436"/>
            <a:ext cx="10814692" cy="1187450"/>
            <a:chOff x="4784362" y="4219883"/>
            <a:chExt cx="2663643" cy="1187197"/>
          </a:xfrm>
        </p:grpSpPr>
        <p:sp>
          <p:nvSpPr>
            <p:cNvPr id="27" name="雲朵形圖說文字 10">
              <a:extLst>
                <a:ext uri="{FF2B5EF4-FFF2-40B4-BE49-F238E27FC236}">
                  <a16:creationId xmlns:a16="http://schemas.microsoft.com/office/drawing/2014/main" id="{04653669-6322-48D2-BFE7-113E77E9294B}"/>
                </a:ext>
              </a:extLst>
            </p:cNvPr>
            <p:cNvSpPr/>
            <p:nvPr/>
          </p:nvSpPr>
          <p:spPr>
            <a:xfrm>
              <a:off x="4784362" y="4219883"/>
              <a:ext cx="2663643" cy="1187197"/>
            </a:xfrm>
            <a:prstGeom prst="cloudCallout">
              <a:avLst>
                <a:gd name="adj1" fmla="val -47760"/>
                <a:gd name="adj2" fmla="val 7830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endParaRPr lang="en-US" altLang="zh-HK" sz="4400" dirty="0">
                <a:solidFill>
                  <a:schemeClr val="tx1"/>
                </a:solidFill>
                <a:latin typeface="Calibri" pitchFamily="34" charset="0"/>
                <a:ea typeface="新細明體" charset="-120"/>
                <a:cs typeface="Calibri" pitchFamily="34" charset="0"/>
              </a:endParaRPr>
            </a:p>
          </p:txBody>
        </p:sp>
        <p:sp>
          <p:nvSpPr>
            <p:cNvPr id="28" name="矩形 4">
              <a:extLst>
                <a:ext uri="{FF2B5EF4-FFF2-40B4-BE49-F238E27FC236}">
                  <a16:creationId xmlns:a16="http://schemas.microsoft.com/office/drawing/2014/main" id="{59021435-EE09-4331-981C-8042A528B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231" y="4471564"/>
              <a:ext cx="2104815" cy="64635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eaLnBrk="0" hangingPunct="0">
                <a:spcBef>
                  <a:spcPct val="20000"/>
                </a:spcBef>
                <a:buFont typeface="Arial" charset="0"/>
                <a:buNone/>
              </a:pPr>
              <a:r>
                <a:rPr lang="en-US" altLang="zh-TW" sz="4400" dirty="0">
                  <a:latin typeface="Calibri" pitchFamily="34" charset="0"/>
                  <a:ea typeface="新細明體" charset="-120"/>
                  <a:cs typeface="Calibri" pitchFamily="34" charset="0"/>
                </a:rPr>
                <a:t>What do we say for this square?</a:t>
              </a:r>
              <a:endParaRPr lang="en-US" altLang="zh-HK" sz="4400" dirty="0">
                <a:latin typeface="Calibri" pitchFamily="34" charset="0"/>
                <a:ea typeface="新細明體" charset="-120"/>
                <a:cs typeface="Calibri" pitchFamily="34" charset="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515931B-78F9-446A-B850-D378DD755EE1}"/>
              </a:ext>
            </a:extLst>
          </p:cNvPr>
          <p:cNvGrpSpPr>
            <a:grpSpLocks/>
          </p:cNvGrpSpPr>
          <p:nvPr/>
        </p:nvGrpSpPr>
        <p:grpSpPr bwMode="auto">
          <a:xfrm>
            <a:off x="3816124" y="4423842"/>
            <a:ext cx="4124109" cy="720390"/>
            <a:chOff x="2798293" y="5700989"/>
            <a:chExt cx="4124609" cy="720952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9C949FD-566F-4D83-94DC-EFC5FC3D441F}"/>
                </a:ext>
              </a:extLst>
            </p:cNvPr>
            <p:cNvSpPr/>
            <p:nvPr/>
          </p:nvSpPr>
          <p:spPr>
            <a:xfrm>
              <a:off x="6457341" y="5842150"/>
              <a:ext cx="242917" cy="448025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" name="文字方塊 15">
              <a:extLst>
                <a:ext uri="{FF2B5EF4-FFF2-40B4-BE49-F238E27FC236}">
                  <a16:creationId xmlns:a16="http://schemas.microsoft.com/office/drawing/2014/main" id="{44DA6FB0-493D-45C9-9E4C-1D0C323C3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8293" y="5700989"/>
              <a:ext cx="4124609" cy="720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I</a:t>
              </a:r>
              <a:r>
                <a:rPr lang="en-US" altLang="zh-TW" sz="4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zh-TW" sz="4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don’t like </a:t>
              </a:r>
              <a:r>
                <a:rPr lang="en-US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grapes.</a:t>
              </a:r>
            </a:p>
          </p:txBody>
        </p:sp>
      </p:grpSp>
      <p:pic>
        <p:nvPicPr>
          <p:cNvPr id="21" name="2a2_2011.wav">
            <a:hlinkClick r:id="" action="ppaction://media"/>
            <a:extLst>
              <a:ext uri="{FF2B5EF4-FFF2-40B4-BE49-F238E27FC236}">
                <a16:creationId xmlns:a16="http://schemas.microsoft.com/office/drawing/2014/main" id="{209FCDA5-C855-4D1B-9F73-FCD84F8ACA69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09" y="4434988"/>
            <a:ext cx="65563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7">
            <a:extLst>
              <a:ext uri="{FF2B5EF4-FFF2-40B4-BE49-F238E27FC236}">
                <a16:creationId xmlns:a16="http://schemas.microsoft.com/office/drawing/2014/main" id="{1836F92A-AC08-425B-90EA-2E5E5B2B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16" y="33585"/>
            <a:ext cx="2437029" cy="237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7C7FDEF5-2D1B-479D-9758-105CE4FA2829}"/>
              </a:ext>
            </a:extLst>
          </p:cNvPr>
          <p:cNvGrpSpPr>
            <a:grpSpLocks/>
          </p:cNvGrpSpPr>
          <p:nvPr/>
        </p:nvGrpSpPr>
        <p:grpSpPr bwMode="auto">
          <a:xfrm>
            <a:off x="7815907" y="4050970"/>
            <a:ext cx="4049456" cy="1345506"/>
            <a:chOff x="4520485" y="5215069"/>
            <a:chExt cx="2848792" cy="1648366"/>
          </a:xfrm>
        </p:grpSpPr>
        <p:cxnSp>
          <p:nvCxnSpPr>
            <p:cNvPr id="34" name="肘形接點 22">
              <a:extLst>
                <a:ext uri="{FF2B5EF4-FFF2-40B4-BE49-F238E27FC236}">
                  <a16:creationId xmlns:a16="http://schemas.microsoft.com/office/drawing/2014/main" id="{18BB6341-2B21-44E9-95B6-EEC57E232287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rot="10800000" flipV="1">
              <a:off x="4520485" y="6039250"/>
              <a:ext cx="522378" cy="195435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38100">
              <a:solidFill>
                <a:schemeClr val="accent4"/>
              </a:solidFill>
              <a:miter lim="800000"/>
              <a:headEnd/>
              <a:tailEnd/>
            </a:ln>
          </p:spPr>
        </p:cxnSp>
        <p:sp>
          <p:nvSpPr>
            <p:cNvPr id="33" name="文字方塊 21">
              <a:extLst>
                <a:ext uri="{FF2B5EF4-FFF2-40B4-BE49-F238E27FC236}">
                  <a16:creationId xmlns:a16="http://schemas.microsoft.com/office/drawing/2014/main" id="{4563EEC8-85A5-4089-B77D-56C47CB02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2861" y="5215069"/>
              <a:ext cx="2326416" cy="164836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spcBef>
                  <a:spcPct val="0"/>
                </a:spcBef>
                <a:buFontTx/>
                <a:buNone/>
                <a:defRPr sz="2800">
                  <a:latin typeface="Maiandra GD" panose="020E050203030802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表達自己喜歡或不喜歡的水果時，記得要用複數表示。</a:t>
              </a:r>
              <a:endParaRPr lang="en-GB" altLang="zh-TW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19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8E050363-F7E9-4F8E-A097-E984F353197F}"/>
              </a:ext>
            </a:extLst>
          </p:cNvPr>
          <p:cNvGrpSpPr/>
          <p:nvPr/>
        </p:nvGrpSpPr>
        <p:grpSpPr>
          <a:xfrm>
            <a:off x="4165174" y="1776723"/>
            <a:ext cx="3695700" cy="2533650"/>
            <a:chOff x="4165174" y="1776723"/>
            <a:chExt cx="3695700" cy="2533650"/>
          </a:xfrm>
        </p:grpSpPr>
        <p:pic>
          <p:nvPicPr>
            <p:cNvPr id="36873" name="Picture 31">
              <a:extLst>
                <a:ext uri="{FF2B5EF4-FFF2-40B4-BE49-F238E27FC236}">
                  <a16:creationId xmlns:a16="http://schemas.microsoft.com/office/drawing/2014/main" id="{6CF9A670-5A23-45AE-A8F6-21F4BA2E6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5174" y="1776723"/>
              <a:ext cx="3695700" cy="2533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9C534D02-170F-4A8B-B3DA-E7725CE1236B}"/>
                </a:ext>
              </a:extLst>
            </p:cNvPr>
            <p:cNvSpPr/>
            <p:nvPr/>
          </p:nvSpPr>
          <p:spPr>
            <a:xfrm>
              <a:off x="4285824" y="1941823"/>
              <a:ext cx="618836" cy="581891"/>
            </a:xfrm>
            <a:prstGeom prst="roundRect">
              <a:avLst/>
            </a:prstGeom>
            <a:solidFill>
              <a:srgbClr val="FFF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36866" name="Picture 6">
            <a:extLst>
              <a:ext uri="{FF2B5EF4-FFF2-40B4-BE49-F238E27FC236}">
                <a16:creationId xmlns:a16="http://schemas.microsoft.com/office/drawing/2014/main" id="{C1F9F2A2-90DB-4B15-880A-96F5BB57D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080" y="4583111"/>
            <a:ext cx="1938338" cy="22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>
            <a:extLst>
              <a:ext uri="{FF2B5EF4-FFF2-40B4-BE49-F238E27FC236}">
                <a16:creationId xmlns:a16="http://schemas.microsoft.com/office/drawing/2014/main" id="{5CACEACB-C766-48AC-AB31-01A29E239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793" y="4159193"/>
            <a:ext cx="2266950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778" name="群組 40">
            <a:extLst>
              <a:ext uri="{FF2B5EF4-FFF2-40B4-BE49-F238E27FC236}">
                <a16:creationId xmlns:a16="http://schemas.microsoft.com/office/drawing/2014/main" id="{A7322C5B-8918-44D9-AC10-8A06312332A5}"/>
              </a:ext>
            </a:extLst>
          </p:cNvPr>
          <p:cNvGrpSpPr>
            <a:grpSpLocks/>
          </p:cNvGrpSpPr>
          <p:nvPr/>
        </p:nvGrpSpPr>
        <p:grpSpPr bwMode="auto">
          <a:xfrm>
            <a:off x="3805156" y="4419293"/>
            <a:ext cx="4402167" cy="707886"/>
            <a:chOff x="3525459" y="4739108"/>
            <a:chExt cx="4401969" cy="708640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0816B0F3-7E9E-41BB-B318-69807989E4A4}"/>
                </a:ext>
              </a:extLst>
            </p:cNvPr>
            <p:cNvSpPr/>
            <p:nvPr/>
          </p:nvSpPr>
          <p:spPr>
            <a:xfrm>
              <a:off x="7460919" y="4882642"/>
              <a:ext cx="288673" cy="421572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881" name="文字方塊 5">
              <a:extLst>
                <a:ext uri="{FF2B5EF4-FFF2-40B4-BE49-F238E27FC236}">
                  <a16:creationId xmlns:a16="http://schemas.microsoft.com/office/drawing/2014/main" id="{CE76646F-5ABB-44F2-B2D2-524A8CD718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5459" y="4739108"/>
              <a:ext cx="4401969" cy="70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</a:t>
              </a:r>
              <a:r>
                <a:rPr lang="en-GB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bananas.</a:t>
              </a:r>
            </a:p>
          </p:txBody>
        </p:sp>
      </p:grpSp>
      <p:sp>
        <p:nvSpPr>
          <p:cNvPr id="32" name="文字方塊 5">
            <a:extLst>
              <a:ext uri="{FF2B5EF4-FFF2-40B4-BE49-F238E27FC236}">
                <a16:creationId xmlns:a16="http://schemas.microsoft.com/office/drawing/2014/main" id="{A91B4E5A-030C-4334-87E0-A1A232457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156" y="4432611"/>
            <a:ext cx="2456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zh-TW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don’t like</a:t>
            </a: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F7981289-C962-4D4C-B9B0-5A755985F65B}"/>
              </a:ext>
            </a:extLst>
          </p:cNvPr>
          <p:cNvSpPr/>
          <p:nvPr/>
        </p:nvSpPr>
        <p:spPr>
          <a:xfrm>
            <a:off x="6940124" y="1843398"/>
            <a:ext cx="827088" cy="8270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5" name="Picture 27">
            <a:extLst>
              <a:ext uri="{FF2B5EF4-FFF2-40B4-BE49-F238E27FC236}">
                <a16:creationId xmlns:a16="http://schemas.microsoft.com/office/drawing/2014/main" id="{42E34F2E-911E-42F0-B813-F20D7CACE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187" y="1271899"/>
            <a:ext cx="16129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圓角矩形 6">
            <a:extLst>
              <a:ext uri="{FF2B5EF4-FFF2-40B4-BE49-F238E27FC236}">
                <a16:creationId xmlns:a16="http://schemas.microsoft.com/office/drawing/2014/main" id="{F0128B7D-B10C-4B1B-8F2B-3FEF9349F95A}"/>
              </a:ext>
            </a:extLst>
          </p:cNvPr>
          <p:cNvSpPr/>
          <p:nvPr/>
        </p:nvSpPr>
        <p:spPr>
          <a:xfrm>
            <a:off x="4814463" y="2235511"/>
            <a:ext cx="2365375" cy="1738312"/>
          </a:xfrm>
          <a:custGeom>
            <a:avLst/>
            <a:gdLst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2148605 w 2448644"/>
              <a:gd name="connsiteY2" fmla="*/ 0 h 1800200"/>
              <a:gd name="connsiteX3" fmla="*/ 2448644 w 2448644"/>
              <a:gd name="connsiteY3" fmla="*/ 300039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448644 w 2448644"/>
              <a:gd name="connsiteY3" fmla="*/ 300039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239094 w 2448644"/>
              <a:gd name="connsiteY3" fmla="*/ 500064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239094 w 2448644"/>
              <a:gd name="connsiteY3" fmla="*/ 500064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20069"/>
              <a:gd name="connsiteY0" fmla="*/ 300039 h 1800200"/>
              <a:gd name="connsiteX1" fmla="*/ 300039 w 2420069"/>
              <a:gd name="connsiteY1" fmla="*/ 0 h 1800200"/>
              <a:gd name="connsiteX2" fmla="*/ 1319930 w 2420069"/>
              <a:gd name="connsiteY2" fmla="*/ 0 h 1800200"/>
              <a:gd name="connsiteX3" fmla="*/ 2239094 w 2420069"/>
              <a:gd name="connsiteY3" fmla="*/ 500064 h 1800200"/>
              <a:gd name="connsiteX4" fmla="*/ 2420069 w 2420069"/>
              <a:gd name="connsiteY4" fmla="*/ 1309661 h 1800200"/>
              <a:gd name="connsiteX5" fmla="*/ 2148605 w 2420069"/>
              <a:gd name="connsiteY5" fmla="*/ 1800200 h 1800200"/>
              <a:gd name="connsiteX6" fmla="*/ 300039 w 2420069"/>
              <a:gd name="connsiteY6" fmla="*/ 1800200 h 1800200"/>
              <a:gd name="connsiteX7" fmla="*/ 0 w 2420069"/>
              <a:gd name="connsiteY7" fmla="*/ 1500161 h 1800200"/>
              <a:gd name="connsiteX8" fmla="*/ 0 w 2420069"/>
              <a:gd name="connsiteY8" fmla="*/ 300039 h 1800200"/>
              <a:gd name="connsiteX0" fmla="*/ 0 w 2391494"/>
              <a:gd name="connsiteY0" fmla="*/ 300039 h 1800200"/>
              <a:gd name="connsiteX1" fmla="*/ 300039 w 2391494"/>
              <a:gd name="connsiteY1" fmla="*/ 0 h 1800200"/>
              <a:gd name="connsiteX2" fmla="*/ 1319930 w 2391494"/>
              <a:gd name="connsiteY2" fmla="*/ 0 h 1800200"/>
              <a:gd name="connsiteX3" fmla="*/ 2239094 w 2391494"/>
              <a:gd name="connsiteY3" fmla="*/ 500064 h 1800200"/>
              <a:gd name="connsiteX4" fmla="*/ 2391494 w 2391494"/>
              <a:gd name="connsiteY4" fmla="*/ 1223936 h 1800200"/>
              <a:gd name="connsiteX5" fmla="*/ 2148605 w 2391494"/>
              <a:gd name="connsiteY5" fmla="*/ 1800200 h 1800200"/>
              <a:gd name="connsiteX6" fmla="*/ 300039 w 2391494"/>
              <a:gd name="connsiteY6" fmla="*/ 1800200 h 1800200"/>
              <a:gd name="connsiteX7" fmla="*/ 0 w 2391494"/>
              <a:gd name="connsiteY7" fmla="*/ 1500161 h 1800200"/>
              <a:gd name="connsiteX8" fmla="*/ 0 w 2391494"/>
              <a:gd name="connsiteY8" fmla="*/ 300039 h 1800200"/>
              <a:gd name="connsiteX0" fmla="*/ 0 w 2391494"/>
              <a:gd name="connsiteY0" fmla="*/ 300039 h 1800200"/>
              <a:gd name="connsiteX1" fmla="*/ 300039 w 2391494"/>
              <a:gd name="connsiteY1" fmla="*/ 0 h 1800200"/>
              <a:gd name="connsiteX2" fmla="*/ 1319930 w 2391494"/>
              <a:gd name="connsiteY2" fmla="*/ 0 h 1800200"/>
              <a:gd name="connsiteX3" fmla="*/ 2239094 w 2391494"/>
              <a:gd name="connsiteY3" fmla="*/ 500064 h 1800200"/>
              <a:gd name="connsiteX4" fmla="*/ 2391494 w 2391494"/>
              <a:gd name="connsiteY4" fmla="*/ 1223936 h 1800200"/>
              <a:gd name="connsiteX5" fmla="*/ 1853330 w 2391494"/>
              <a:gd name="connsiteY5" fmla="*/ 1743050 h 1800200"/>
              <a:gd name="connsiteX6" fmla="*/ 300039 w 2391494"/>
              <a:gd name="connsiteY6" fmla="*/ 1800200 h 1800200"/>
              <a:gd name="connsiteX7" fmla="*/ 0 w 2391494"/>
              <a:gd name="connsiteY7" fmla="*/ 1500161 h 1800200"/>
              <a:gd name="connsiteX8" fmla="*/ 0 w 2391494"/>
              <a:gd name="connsiteY8" fmla="*/ 300039 h 180020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0 w 2391494"/>
              <a:gd name="connsiteY7" fmla="*/ 1500161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266748 w 2382017"/>
              <a:gd name="connsiteY0" fmla="*/ 366714 h 1743050"/>
              <a:gd name="connsiteX1" fmla="*/ 290562 w 2382017"/>
              <a:gd name="connsiteY1" fmla="*/ 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266748 w 2382017"/>
              <a:gd name="connsiteY8" fmla="*/ 366714 h 1743050"/>
              <a:gd name="connsiteX0" fmla="*/ 266748 w 2382017"/>
              <a:gd name="connsiteY0" fmla="*/ 366714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266748 w 2382017"/>
              <a:gd name="connsiteY8" fmla="*/ 366714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53442"/>
              <a:gd name="connsiteY0" fmla="*/ 547689 h 1743050"/>
              <a:gd name="connsiteX1" fmla="*/ 843012 w 2353442"/>
              <a:gd name="connsiteY1" fmla="*/ 123825 h 1743050"/>
              <a:gd name="connsiteX2" fmla="*/ 1424753 w 2353442"/>
              <a:gd name="connsiteY2" fmla="*/ 0 h 1743050"/>
              <a:gd name="connsiteX3" fmla="*/ 2229617 w 2353442"/>
              <a:gd name="connsiteY3" fmla="*/ 500064 h 1743050"/>
              <a:gd name="connsiteX4" fmla="*/ 2353442 w 2353442"/>
              <a:gd name="connsiteY4" fmla="*/ 1223936 h 1743050"/>
              <a:gd name="connsiteX5" fmla="*/ 1843853 w 2353442"/>
              <a:gd name="connsiteY5" fmla="*/ 1743050 h 1743050"/>
              <a:gd name="connsiteX6" fmla="*/ 328662 w 2353442"/>
              <a:gd name="connsiteY6" fmla="*/ 1657325 h 1743050"/>
              <a:gd name="connsiteX7" fmla="*/ 9573 w 2353442"/>
              <a:gd name="connsiteY7" fmla="*/ 1109636 h 1743050"/>
              <a:gd name="connsiteX8" fmla="*/ 438198 w 2353442"/>
              <a:gd name="connsiteY8" fmla="*/ 547689 h 1743050"/>
              <a:gd name="connsiteX0" fmla="*/ 438198 w 2357265"/>
              <a:gd name="connsiteY0" fmla="*/ 547689 h 1743050"/>
              <a:gd name="connsiteX1" fmla="*/ 843012 w 2357265"/>
              <a:gd name="connsiteY1" fmla="*/ 123825 h 1743050"/>
              <a:gd name="connsiteX2" fmla="*/ 1424753 w 2357265"/>
              <a:gd name="connsiteY2" fmla="*/ 0 h 1743050"/>
              <a:gd name="connsiteX3" fmla="*/ 2229617 w 2357265"/>
              <a:gd name="connsiteY3" fmla="*/ 500064 h 1743050"/>
              <a:gd name="connsiteX4" fmla="*/ 2353442 w 2357265"/>
              <a:gd name="connsiteY4" fmla="*/ 1223936 h 1743050"/>
              <a:gd name="connsiteX5" fmla="*/ 1843853 w 2357265"/>
              <a:gd name="connsiteY5" fmla="*/ 1743050 h 1743050"/>
              <a:gd name="connsiteX6" fmla="*/ 328662 w 2357265"/>
              <a:gd name="connsiteY6" fmla="*/ 1657325 h 1743050"/>
              <a:gd name="connsiteX7" fmla="*/ 9573 w 2357265"/>
              <a:gd name="connsiteY7" fmla="*/ 1109636 h 1743050"/>
              <a:gd name="connsiteX8" fmla="*/ 438198 w 2357265"/>
              <a:gd name="connsiteY8" fmla="*/ 547689 h 1743050"/>
              <a:gd name="connsiteX0" fmla="*/ 438198 w 2357265"/>
              <a:gd name="connsiteY0" fmla="*/ 547689 h 1743050"/>
              <a:gd name="connsiteX1" fmla="*/ 1424753 w 2357265"/>
              <a:gd name="connsiteY1" fmla="*/ 0 h 1743050"/>
              <a:gd name="connsiteX2" fmla="*/ 2229617 w 2357265"/>
              <a:gd name="connsiteY2" fmla="*/ 500064 h 1743050"/>
              <a:gd name="connsiteX3" fmla="*/ 2353442 w 2357265"/>
              <a:gd name="connsiteY3" fmla="*/ 1223936 h 1743050"/>
              <a:gd name="connsiteX4" fmla="*/ 1843853 w 2357265"/>
              <a:gd name="connsiteY4" fmla="*/ 1743050 h 1743050"/>
              <a:gd name="connsiteX5" fmla="*/ 328662 w 2357265"/>
              <a:gd name="connsiteY5" fmla="*/ 1657325 h 1743050"/>
              <a:gd name="connsiteX6" fmla="*/ 9573 w 2357265"/>
              <a:gd name="connsiteY6" fmla="*/ 1109636 h 1743050"/>
              <a:gd name="connsiteX7" fmla="*/ 438198 w 2357265"/>
              <a:gd name="connsiteY7" fmla="*/ 547689 h 1743050"/>
              <a:gd name="connsiteX0" fmla="*/ 438198 w 2357265"/>
              <a:gd name="connsiteY0" fmla="*/ 547689 h 1743050"/>
              <a:gd name="connsiteX1" fmla="*/ 1424753 w 2357265"/>
              <a:gd name="connsiteY1" fmla="*/ 0 h 1743050"/>
              <a:gd name="connsiteX2" fmla="*/ 2229617 w 2357265"/>
              <a:gd name="connsiteY2" fmla="*/ 500064 h 1743050"/>
              <a:gd name="connsiteX3" fmla="*/ 2353442 w 2357265"/>
              <a:gd name="connsiteY3" fmla="*/ 1223936 h 1743050"/>
              <a:gd name="connsiteX4" fmla="*/ 1843853 w 2357265"/>
              <a:gd name="connsiteY4" fmla="*/ 1743050 h 1743050"/>
              <a:gd name="connsiteX5" fmla="*/ 328662 w 2357265"/>
              <a:gd name="connsiteY5" fmla="*/ 1657325 h 1743050"/>
              <a:gd name="connsiteX6" fmla="*/ 9573 w 2357265"/>
              <a:gd name="connsiteY6" fmla="*/ 1109636 h 1743050"/>
              <a:gd name="connsiteX7" fmla="*/ 438198 w 2357265"/>
              <a:gd name="connsiteY7" fmla="*/ 547689 h 1743050"/>
              <a:gd name="connsiteX0" fmla="*/ 438198 w 2357265"/>
              <a:gd name="connsiteY0" fmla="*/ 547689 h 1743973"/>
              <a:gd name="connsiteX1" fmla="*/ 1424753 w 2357265"/>
              <a:gd name="connsiteY1" fmla="*/ 0 h 1743973"/>
              <a:gd name="connsiteX2" fmla="*/ 2229617 w 2357265"/>
              <a:gd name="connsiteY2" fmla="*/ 500064 h 1743973"/>
              <a:gd name="connsiteX3" fmla="*/ 2353442 w 2357265"/>
              <a:gd name="connsiteY3" fmla="*/ 1223936 h 1743973"/>
              <a:gd name="connsiteX4" fmla="*/ 1843853 w 2357265"/>
              <a:gd name="connsiteY4" fmla="*/ 1743050 h 1743973"/>
              <a:gd name="connsiteX5" fmla="*/ 328662 w 2357265"/>
              <a:gd name="connsiteY5" fmla="*/ 1657325 h 1743973"/>
              <a:gd name="connsiteX6" fmla="*/ 9573 w 2357265"/>
              <a:gd name="connsiteY6" fmla="*/ 1109636 h 1743973"/>
              <a:gd name="connsiteX7" fmla="*/ 438198 w 2357265"/>
              <a:gd name="connsiteY7" fmla="*/ 547689 h 1743973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895"/>
              <a:gd name="connsiteY0" fmla="*/ 547689 h 1744508"/>
              <a:gd name="connsiteX1" fmla="*/ 1424753 w 2357895"/>
              <a:gd name="connsiteY1" fmla="*/ 0 h 1744508"/>
              <a:gd name="connsiteX2" fmla="*/ 2229617 w 2357895"/>
              <a:gd name="connsiteY2" fmla="*/ 500064 h 1744508"/>
              <a:gd name="connsiteX3" fmla="*/ 2353442 w 2357895"/>
              <a:gd name="connsiteY3" fmla="*/ 1223936 h 1744508"/>
              <a:gd name="connsiteX4" fmla="*/ 1843853 w 2357895"/>
              <a:gd name="connsiteY4" fmla="*/ 1743050 h 1744508"/>
              <a:gd name="connsiteX5" fmla="*/ 328662 w 2357895"/>
              <a:gd name="connsiteY5" fmla="*/ 1657325 h 1744508"/>
              <a:gd name="connsiteX6" fmla="*/ 9573 w 2357895"/>
              <a:gd name="connsiteY6" fmla="*/ 1109636 h 1744508"/>
              <a:gd name="connsiteX7" fmla="*/ 438198 w 2357895"/>
              <a:gd name="connsiteY7" fmla="*/ 547689 h 1744508"/>
              <a:gd name="connsiteX0" fmla="*/ 438198 w 2357895"/>
              <a:gd name="connsiteY0" fmla="*/ 547689 h 1744508"/>
              <a:gd name="connsiteX1" fmla="*/ 1424753 w 2357895"/>
              <a:gd name="connsiteY1" fmla="*/ 0 h 1744508"/>
              <a:gd name="connsiteX2" fmla="*/ 2229617 w 2357895"/>
              <a:gd name="connsiteY2" fmla="*/ 500064 h 1744508"/>
              <a:gd name="connsiteX3" fmla="*/ 2353442 w 2357895"/>
              <a:gd name="connsiteY3" fmla="*/ 1223936 h 1744508"/>
              <a:gd name="connsiteX4" fmla="*/ 1843853 w 2357895"/>
              <a:gd name="connsiteY4" fmla="*/ 1743050 h 1744508"/>
              <a:gd name="connsiteX5" fmla="*/ 328662 w 2357895"/>
              <a:gd name="connsiteY5" fmla="*/ 1657325 h 1744508"/>
              <a:gd name="connsiteX6" fmla="*/ 9573 w 2357895"/>
              <a:gd name="connsiteY6" fmla="*/ 1109636 h 1744508"/>
              <a:gd name="connsiteX7" fmla="*/ 438198 w 2357895"/>
              <a:gd name="connsiteY7" fmla="*/ 547689 h 1744508"/>
              <a:gd name="connsiteX0" fmla="*/ 438198 w 2359287"/>
              <a:gd name="connsiteY0" fmla="*/ 547689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438198 w 2359287"/>
              <a:gd name="connsiteY7" fmla="*/ 547689 h 1744508"/>
              <a:gd name="connsiteX0" fmla="*/ 438198 w 2359287"/>
              <a:gd name="connsiteY0" fmla="*/ 547689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438198 w 2359287"/>
              <a:gd name="connsiteY7" fmla="*/ 547689 h 1744508"/>
              <a:gd name="connsiteX0" fmla="*/ 266748 w 2359287"/>
              <a:gd name="connsiteY0" fmla="*/ 366714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266748 w 2359287"/>
              <a:gd name="connsiteY7" fmla="*/ 366714 h 1744508"/>
              <a:gd name="connsiteX0" fmla="*/ 266748 w 2359287"/>
              <a:gd name="connsiteY0" fmla="*/ 404814 h 1782608"/>
              <a:gd name="connsiteX1" fmla="*/ 1415228 w 2359287"/>
              <a:gd name="connsiteY1" fmla="*/ 0 h 1782608"/>
              <a:gd name="connsiteX2" fmla="*/ 2229617 w 2359287"/>
              <a:gd name="connsiteY2" fmla="*/ 538164 h 1782608"/>
              <a:gd name="connsiteX3" fmla="*/ 2353442 w 2359287"/>
              <a:gd name="connsiteY3" fmla="*/ 1262036 h 1782608"/>
              <a:gd name="connsiteX4" fmla="*/ 1843853 w 2359287"/>
              <a:gd name="connsiteY4" fmla="*/ 1781150 h 1782608"/>
              <a:gd name="connsiteX5" fmla="*/ 328662 w 2359287"/>
              <a:gd name="connsiteY5" fmla="*/ 1695425 h 1782608"/>
              <a:gd name="connsiteX6" fmla="*/ 9573 w 2359287"/>
              <a:gd name="connsiteY6" fmla="*/ 1147736 h 1782608"/>
              <a:gd name="connsiteX7" fmla="*/ 266748 w 2359287"/>
              <a:gd name="connsiteY7" fmla="*/ 404814 h 1782608"/>
              <a:gd name="connsiteX0" fmla="*/ 331481 w 2424020"/>
              <a:gd name="connsiteY0" fmla="*/ 404814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331481 w 2424020"/>
              <a:gd name="connsiteY7" fmla="*/ 404814 h 1782608"/>
              <a:gd name="connsiteX0" fmla="*/ 436256 w 2424020"/>
              <a:gd name="connsiteY0" fmla="*/ 338139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436256 w 2424020"/>
              <a:gd name="connsiteY7" fmla="*/ 338139 h 1782608"/>
              <a:gd name="connsiteX0" fmla="*/ 455306 w 2424020"/>
              <a:gd name="connsiteY0" fmla="*/ 300039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455306 w 2424020"/>
              <a:gd name="connsiteY7" fmla="*/ 300039 h 1782608"/>
              <a:gd name="connsiteX0" fmla="*/ 455306 w 2424020"/>
              <a:gd name="connsiteY0" fmla="*/ 300039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455306 w 2424020"/>
              <a:gd name="connsiteY7" fmla="*/ 300039 h 1782608"/>
              <a:gd name="connsiteX0" fmla="*/ 453449 w 2422163"/>
              <a:gd name="connsiteY0" fmla="*/ 300039 h 1781325"/>
              <a:gd name="connsiteX1" fmla="*/ 1478104 w 2422163"/>
              <a:gd name="connsiteY1" fmla="*/ 0 h 1781325"/>
              <a:gd name="connsiteX2" fmla="*/ 2292493 w 2422163"/>
              <a:gd name="connsiteY2" fmla="*/ 538164 h 1781325"/>
              <a:gd name="connsiteX3" fmla="*/ 2416318 w 2422163"/>
              <a:gd name="connsiteY3" fmla="*/ 1262036 h 1781325"/>
              <a:gd name="connsiteX4" fmla="*/ 1906729 w 2422163"/>
              <a:gd name="connsiteY4" fmla="*/ 1781150 h 1781325"/>
              <a:gd name="connsiteX5" fmla="*/ 496313 w 2422163"/>
              <a:gd name="connsiteY5" fmla="*/ 1352525 h 1781325"/>
              <a:gd name="connsiteX6" fmla="*/ 5774 w 2422163"/>
              <a:gd name="connsiteY6" fmla="*/ 861986 h 1781325"/>
              <a:gd name="connsiteX7" fmla="*/ 453449 w 2422163"/>
              <a:gd name="connsiteY7" fmla="*/ 300039 h 1781325"/>
              <a:gd name="connsiteX0" fmla="*/ 453449 w 2422163"/>
              <a:gd name="connsiteY0" fmla="*/ 300039 h 1524494"/>
              <a:gd name="connsiteX1" fmla="*/ 1478104 w 2422163"/>
              <a:gd name="connsiteY1" fmla="*/ 0 h 1524494"/>
              <a:gd name="connsiteX2" fmla="*/ 2292493 w 2422163"/>
              <a:gd name="connsiteY2" fmla="*/ 538164 h 1524494"/>
              <a:gd name="connsiteX3" fmla="*/ 2416318 w 2422163"/>
              <a:gd name="connsiteY3" fmla="*/ 1262036 h 1524494"/>
              <a:gd name="connsiteX4" fmla="*/ 2106754 w 2422163"/>
              <a:gd name="connsiteY4" fmla="*/ 1523975 h 1524494"/>
              <a:gd name="connsiteX5" fmla="*/ 496313 w 2422163"/>
              <a:gd name="connsiteY5" fmla="*/ 1352525 h 1524494"/>
              <a:gd name="connsiteX6" fmla="*/ 5774 w 2422163"/>
              <a:gd name="connsiteY6" fmla="*/ 861986 h 1524494"/>
              <a:gd name="connsiteX7" fmla="*/ 453449 w 2422163"/>
              <a:gd name="connsiteY7" fmla="*/ 300039 h 1524494"/>
              <a:gd name="connsiteX0" fmla="*/ 453449 w 2646493"/>
              <a:gd name="connsiteY0" fmla="*/ 300039 h 1524494"/>
              <a:gd name="connsiteX1" fmla="*/ 1478104 w 2646493"/>
              <a:gd name="connsiteY1" fmla="*/ 0 h 1524494"/>
              <a:gd name="connsiteX2" fmla="*/ 2292493 w 2646493"/>
              <a:gd name="connsiteY2" fmla="*/ 538164 h 1524494"/>
              <a:gd name="connsiteX3" fmla="*/ 2644918 w 2646493"/>
              <a:gd name="connsiteY3" fmla="*/ 1081061 h 1524494"/>
              <a:gd name="connsiteX4" fmla="*/ 2106754 w 2646493"/>
              <a:gd name="connsiteY4" fmla="*/ 1523975 h 1524494"/>
              <a:gd name="connsiteX5" fmla="*/ 496313 w 2646493"/>
              <a:gd name="connsiteY5" fmla="*/ 1352525 h 1524494"/>
              <a:gd name="connsiteX6" fmla="*/ 5774 w 2646493"/>
              <a:gd name="connsiteY6" fmla="*/ 861986 h 1524494"/>
              <a:gd name="connsiteX7" fmla="*/ 453449 w 2646493"/>
              <a:gd name="connsiteY7" fmla="*/ 300039 h 1524494"/>
              <a:gd name="connsiteX0" fmla="*/ 453449 w 2646916"/>
              <a:gd name="connsiteY0" fmla="*/ 300039 h 1524494"/>
              <a:gd name="connsiteX1" fmla="*/ 1478104 w 2646916"/>
              <a:gd name="connsiteY1" fmla="*/ 0 h 1524494"/>
              <a:gd name="connsiteX2" fmla="*/ 2292493 w 2646916"/>
              <a:gd name="connsiteY2" fmla="*/ 538164 h 1524494"/>
              <a:gd name="connsiteX3" fmla="*/ 2644918 w 2646916"/>
              <a:gd name="connsiteY3" fmla="*/ 1081061 h 1524494"/>
              <a:gd name="connsiteX4" fmla="*/ 2106754 w 2646916"/>
              <a:gd name="connsiteY4" fmla="*/ 1523975 h 1524494"/>
              <a:gd name="connsiteX5" fmla="*/ 496313 w 2646916"/>
              <a:gd name="connsiteY5" fmla="*/ 1352525 h 1524494"/>
              <a:gd name="connsiteX6" fmla="*/ 5774 w 2646916"/>
              <a:gd name="connsiteY6" fmla="*/ 861986 h 1524494"/>
              <a:gd name="connsiteX7" fmla="*/ 453449 w 2646916"/>
              <a:gd name="connsiteY7" fmla="*/ 300039 h 1524494"/>
              <a:gd name="connsiteX0" fmla="*/ 453449 w 2647084"/>
              <a:gd name="connsiteY0" fmla="*/ 300039 h 1524494"/>
              <a:gd name="connsiteX1" fmla="*/ 1478104 w 2647084"/>
              <a:gd name="connsiteY1" fmla="*/ 0 h 1524494"/>
              <a:gd name="connsiteX2" fmla="*/ 2311543 w 2647084"/>
              <a:gd name="connsiteY2" fmla="*/ 509589 h 1524494"/>
              <a:gd name="connsiteX3" fmla="*/ 2644918 w 2647084"/>
              <a:gd name="connsiteY3" fmla="*/ 1081061 h 1524494"/>
              <a:gd name="connsiteX4" fmla="*/ 2106754 w 2647084"/>
              <a:gd name="connsiteY4" fmla="*/ 1523975 h 1524494"/>
              <a:gd name="connsiteX5" fmla="*/ 496313 w 2647084"/>
              <a:gd name="connsiteY5" fmla="*/ 1352525 h 1524494"/>
              <a:gd name="connsiteX6" fmla="*/ 5774 w 2647084"/>
              <a:gd name="connsiteY6" fmla="*/ 861986 h 1524494"/>
              <a:gd name="connsiteX7" fmla="*/ 453449 w 2647084"/>
              <a:gd name="connsiteY7" fmla="*/ 300039 h 1524494"/>
              <a:gd name="connsiteX0" fmla="*/ 453449 w 2647784"/>
              <a:gd name="connsiteY0" fmla="*/ 300039 h 1524494"/>
              <a:gd name="connsiteX1" fmla="*/ 1478104 w 2647784"/>
              <a:gd name="connsiteY1" fmla="*/ 0 h 1524494"/>
              <a:gd name="connsiteX2" fmla="*/ 2311543 w 2647784"/>
              <a:gd name="connsiteY2" fmla="*/ 509589 h 1524494"/>
              <a:gd name="connsiteX3" fmla="*/ 2644918 w 2647784"/>
              <a:gd name="connsiteY3" fmla="*/ 1081061 h 1524494"/>
              <a:gd name="connsiteX4" fmla="*/ 2106754 w 2647784"/>
              <a:gd name="connsiteY4" fmla="*/ 1523975 h 1524494"/>
              <a:gd name="connsiteX5" fmla="*/ 496313 w 2647784"/>
              <a:gd name="connsiteY5" fmla="*/ 1352525 h 1524494"/>
              <a:gd name="connsiteX6" fmla="*/ 5774 w 2647784"/>
              <a:gd name="connsiteY6" fmla="*/ 861986 h 1524494"/>
              <a:gd name="connsiteX7" fmla="*/ 453449 w 2647784"/>
              <a:gd name="connsiteY7" fmla="*/ 300039 h 1524494"/>
              <a:gd name="connsiteX0" fmla="*/ 453449 w 2644918"/>
              <a:gd name="connsiteY0" fmla="*/ 300039 h 1524494"/>
              <a:gd name="connsiteX1" fmla="*/ 1478104 w 2644918"/>
              <a:gd name="connsiteY1" fmla="*/ 0 h 1524494"/>
              <a:gd name="connsiteX2" fmla="*/ 2311543 w 2644918"/>
              <a:gd name="connsiteY2" fmla="*/ 509589 h 1524494"/>
              <a:gd name="connsiteX3" fmla="*/ 2644918 w 2644918"/>
              <a:gd name="connsiteY3" fmla="*/ 1081061 h 1524494"/>
              <a:gd name="connsiteX4" fmla="*/ 2106754 w 2644918"/>
              <a:gd name="connsiteY4" fmla="*/ 1523975 h 1524494"/>
              <a:gd name="connsiteX5" fmla="*/ 496313 w 2644918"/>
              <a:gd name="connsiteY5" fmla="*/ 1352525 h 1524494"/>
              <a:gd name="connsiteX6" fmla="*/ 5774 w 2644918"/>
              <a:gd name="connsiteY6" fmla="*/ 861986 h 1524494"/>
              <a:gd name="connsiteX7" fmla="*/ 453449 w 2644918"/>
              <a:gd name="connsiteY7" fmla="*/ 300039 h 1524494"/>
              <a:gd name="connsiteX0" fmla="*/ 453449 w 2644918"/>
              <a:gd name="connsiteY0" fmla="*/ 300039 h 1524494"/>
              <a:gd name="connsiteX1" fmla="*/ 1478104 w 2644918"/>
              <a:gd name="connsiteY1" fmla="*/ 0 h 1524494"/>
              <a:gd name="connsiteX2" fmla="*/ 2311543 w 2644918"/>
              <a:gd name="connsiteY2" fmla="*/ 509589 h 1524494"/>
              <a:gd name="connsiteX3" fmla="*/ 2644918 w 2644918"/>
              <a:gd name="connsiteY3" fmla="*/ 1081061 h 1524494"/>
              <a:gd name="connsiteX4" fmla="*/ 2106754 w 2644918"/>
              <a:gd name="connsiteY4" fmla="*/ 1523975 h 1524494"/>
              <a:gd name="connsiteX5" fmla="*/ 496313 w 2644918"/>
              <a:gd name="connsiteY5" fmla="*/ 1352525 h 1524494"/>
              <a:gd name="connsiteX6" fmla="*/ 5774 w 2644918"/>
              <a:gd name="connsiteY6" fmla="*/ 861986 h 1524494"/>
              <a:gd name="connsiteX7" fmla="*/ 453449 w 2644918"/>
              <a:gd name="connsiteY7" fmla="*/ 300039 h 1524494"/>
              <a:gd name="connsiteX0" fmla="*/ 453449 w 2644918"/>
              <a:gd name="connsiteY0" fmla="*/ 214314 h 1438769"/>
              <a:gd name="connsiteX1" fmla="*/ 1106629 w 2644918"/>
              <a:gd name="connsiteY1" fmla="*/ 0 h 1438769"/>
              <a:gd name="connsiteX2" fmla="*/ 2311543 w 2644918"/>
              <a:gd name="connsiteY2" fmla="*/ 423864 h 1438769"/>
              <a:gd name="connsiteX3" fmla="*/ 2644918 w 2644918"/>
              <a:gd name="connsiteY3" fmla="*/ 995336 h 1438769"/>
              <a:gd name="connsiteX4" fmla="*/ 2106754 w 2644918"/>
              <a:gd name="connsiteY4" fmla="*/ 1438250 h 1438769"/>
              <a:gd name="connsiteX5" fmla="*/ 496313 w 2644918"/>
              <a:gd name="connsiteY5" fmla="*/ 1266800 h 1438769"/>
              <a:gd name="connsiteX6" fmla="*/ 5774 w 2644918"/>
              <a:gd name="connsiteY6" fmla="*/ 776261 h 1438769"/>
              <a:gd name="connsiteX7" fmla="*/ 453449 w 2644918"/>
              <a:gd name="connsiteY7" fmla="*/ 214314 h 1438769"/>
              <a:gd name="connsiteX0" fmla="*/ 453449 w 2644918"/>
              <a:gd name="connsiteY0" fmla="*/ 214314 h 1438769"/>
              <a:gd name="connsiteX1" fmla="*/ 1106629 w 2644918"/>
              <a:gd name="connsiteY1" fmla="*/ 0 h 1438769"/>
              <a:gd name="connsiteX2" fmla="*/ 1749568 w 2644918"/>
              <a:gd name="connsiteY2" fmla="*/ 280989 h 1438769"/>
              <a:gd name="connsiteX3" fmla="*/ 2644918 w 2644918"/>
              <a:gd name="connsiteY3" fmla="*/ 995336 h 1438769"/>
              <a:gd name="connsiteX4" fmla="*/ 2106754 w 2644918"/>
              <a:gd name="connsiteY4" fmla="*/ 1438250 h 1438769"/>
              <a:gd name="connsiteX5" fmla="*/ 496313 w 2644918"/>
              <a:gd name="connsiteY5" fmla="*/ 1266800 h 1438769"/>
              <a:gd name="connsiteX6" fmla="*/ 5774 w 2644918"/>
              <a:gd name="connsiteY6" fmla="*/ 776261 h 1438769"/>
              <a:gd name="connsiteX7" fmla="*/ 453449 w 2644918"/>
              <a:gd name="connsiteY7" fmla="*/ 214314 h 1438769"/>
              <a:gd name="connsiteX0" fmla="*/ 453449 w 2644918"/>
              <a:gd name="connsiteY0" fmla="*/ 214314 h 1438769"/>
              <a:gd name="connsiteX1" fmla="*/ 1106629 w 2644918"/>
              <a:gd name="connsiteY1" fmla="*/ 0 h 1438769"/>
              <a:gd name="connsiteX2" fmla="*/ 1749568 w 2644918"/>
              <a:gd name="connsiteY2" fmla="*/ 280989 h 1438769"/>
              <a:gd name="connsiteX3" fmla="*/ 2644918 w 2644918"/>
              <a:gd name="connsiteY3" fmla="*/ 995336 h 1438769"/>
              <a:gd name="connsiteX4" fmla="*/ 2106754 w 2644918"/>
              <a:gd name="connsiteY4" fmla="*/ 1438250 h 1438769"/>
              <a:gd name="connsiteX5" fmla="*/ 496313 w 2644918"/>
              <a:gd name="connsiteY5" fmla="*/ 1266800 h 1438769"/>
              <a:gd name="connsiteX6" fmla="*/ 5774 w 2644918"/>
              <a:gd name="connsiteY6" fmla="*/ 776261 h 1438769"/>
              <a:gd name="connsiteX7" fmla="*/ 453449 w 2644918"/>
              <a:gd name="connsiteY7" fmla="*/ 214314 h 1438769"/>
              <a:gd name="connsiteX0" fmla="*/ 453449 w 2644918"/>
              <a:gd name="connsiteY0" fmla="*/ 214314 h 1438769"/>
              <a:gd name="connsiteX1" fmla="*/ 1106629 w 2644918"/>
              <a:gd name="connsiteY1" fmla="*/ 0 h 1438769"/>
              <a:gd name="connsiteX2" fmla="*/ 1749568 w 2644918"/>
              <a:gd name="connsiteY2" fmla="*/ 280989 h 1438769"/>
              <a:gd name="connsiteX3" fmla="*/ 2644918 w 2644918"/>
              <a:gd name="connsiteY3" fmla="*/ 995336 h 1438769"/>
              <a:gd name="connsiteX4" fmla="*/ 2106754 w 2644918"/>
              <a:gd name="connsiteY4" fmla="*/ 1438250 h 1438769"/>
              <a:gd name="connsiteX5" fmla="*/ 496313 w 2644918"/>
              <a:gd name="connsiteY5" fmla="*/ 1266800 h 1438769"/>
              <a:gd name="connsiteX6" fmla="*/ 5774 w 2644918"/>
              <a:gd name="connsiteY6" fmla="*/ 776261 h 1438769"/>
              <a:gd name="connsiteX7" fmla="*/ 453449 w 2644918"/>
              <a:gd name="connsiteY7" fmla="*/ 214314 h 1438769"/>
              <a:gd name="connsiteX0" fmla="*/ 453449 w 2797318"/>
              <a:gd name="connsiteY0" fmla="*/ 214314 h 1438769"/>
              <a:gd name="connsiteX1" fmla="*/ 1106629 w 2797318"/>
              <a:gd name="connsiteY1" fmla="*/ 0 h 1438769"/>
              <a:gd name="connsiteX2" fmla="*/ 1749568 w 2797318"/>
              <a:gd name="connsiteY2" fmla="*/ 280989 h 1438769"/>
              <a:gd name="connsiteX3" fmla="*/ 2797318 w 2797318"/>
              <a:gd name="connsiteY3" fmla="*/ 795311 h 1438769"/>
              <a:gd name="connsiteX4" fmla="*/ 2106754 w 2797318"/>
              <a:gd name="connsiteY4" fmla="*/ 1438250 h 1438769"/>
              <a:gd name="connsiteX5" fmla="*/ 496313 w 2797318"/>
              <a:gd name="connsiteY5" fmla="*/ 1266800 h 1438769"/>
              <a:gd name="connsiteX6" fmla="*/ 5774 w 2797318"/>
              <a:gd name="connsiteY6" fmla="*/ 776261 h 1438769"/>
              <a:gd name="connsiteX7" fmla="*/ 453449 w 2797318"/>
              <a:gd name="connsiteY7" fmla="*/ 214314 h 1438769"/>
              <a:gd name="connsiteX0" fmla="*/ 453449 w 2797318"/>
              <a:gd name="connsiteY0" fmla="*/ 214314 h 1438769"/>
              <a:gd name="connsiteX1" fmla="*/ 1106629 w 2797318"/>
              <a:gd name="connsiteY1" fmla="*/ 0 h 1438769"/>
              <a:gd name="connsiteX2" fmla="*/ 1749568 w 2797318"/>
              <a:gd name="connsiteY2" fmla="*/ 280989 h 1438769"/>
              <a:gd name="connsiteX3" fmla="*/ 2797318 w 2797318"/>
              <a:gd name="connsiteY3" fmla="*/ 795311 h 1438769"/>
              <a:gd name="connsiteX4" fmla="*/ 2106754 w 2797318"/>
              <a:gd name="connsiteY4" fmla="*/ 1438250 h 1438769"/>
              <a:gd name="connsiteX5" fmla="*/ 496313 w 2797318"/>
              <a:gd name="connsiteY5" fmla="*/ 1266800 h 1438769"/>
              <a:gd name="connsiteX6" fmla="*/ 5774 w 2797318"/>
              <a:gd name="connsiteY6" fmla="*/ 776261 h 1438769"/>
              <a:gd name="connsiteX7" fmla="*/ 453449 w 2797318"/>
              <a:gd name="connsiteY7" fmla="*/ 214314 h 1438769"/>
              <a:gd name="connsiteX0" fmla="*/ 453449 w 2806843"/>
              <a:gd name="connsiteY0" fmla="*/ 214314 h 1438769"/>
              <a:gd name="connsiteX1" fmla="*/ 1106629 w 2806843"/>
              <a:gd name="connsiteY1" fmla="*/ 0 h 1438769"/>
              <a:gd name="connsiteX2" fmla="*/ 1749568 w 2806843"/>
              <a:gd name="connsiteY2" fmla="*/ 280989 h 1438769"/>
              <a:gd name="connsiteX3" fmla="*/ 2806843 w 2806843"/>
              <a:gd name="connsiteY3" fmla="*/ 785786 h 1438769"/>
              <a:gd name="connsiteX4" fmla="*/ 2106754 w 2806843"/>
              <a:gd name="connsiteY4" fmla="*/ 1438250 h 1438769"/>
              <a:gd name="connsiteX5" fmla="*/ 496313 w 2806843"/>
              <a:gd name="connsiteY5" fmla="*/ 1266800 h 1438769"/>
              <a:gd name="connsiteX6" fmla="*/ 5774 w 2806843"/>
              <a:gd name="connsiteY6" fmla="*/ 776261 h 1438769"/>
              <a:gd name="connsiteX7" fmla="*/ 453449 w 2806843"/>
              <a:gd name="connsiteY7" fmla="*/ 214314 h 1438769"/>
              <a:gd name="connsiteX0" fmla="*/ 453449 w 2806843"/>
              <a:gd name="connsiteY0" fmla="*/ 214314 h 1438769"/>
              <a:gd name="connsiteX1" fmla="*/ 1106629 w 2806843"/>
              <a:gd name="connsiteY1" fmla="*/ 0 h 1438769"/>
              <a:gd name="connsiteX2" fmla="*/ 1749568 w 2806843"/>
              <a:gd name="connsiteY2" fmla="*/ 280989 h 1438769"/>
              <a:gd name="connsiteX3" fmla="*/ 2806843 w 2806843"/>
              <a:gd name="connsiteY3" fmla="*/ 785786 h 1438769"/>
              <a:gd name="connsiteX4" fmla="*/ 2106754 w 2806843"/>
              <a:gd name="connsiteY4" fmla="*/ 1438250 h 1438769"/>
              <a:gd name="connsiteX5" fmla="*/ 496313 w 2806843"/>
              <a:gd name="connsiteY5" fmla="*/ 1266800 h 1438769"/>
              <a:gd name="connsiteX6" fmla="*/ 5774 w 2806843"/>
              <a:gd name="connsiteY6" fmla="*/ 776261 h 1438769"/>
              <a:gd name="connsiteX7" fmla="*/ 453449 w 2806843"/>
              <a:gd name="connsiteY7" fmla="*/ 214314 h 1438769"/>
              <a:gd name="connsiteX0" fmla="*/ 453449 w 2806843"/>
              <a:gd name="connsiteY0" fmla="*/ 214314 h 1438769"/>
              <a:gd name="connsiteX1" fmla="*/ 1106629 w 2806843"/>
              <a:gd name="connsiteY1" fmla="*/ 0 h 1438769"/>
              <a:gd name="connsiteX2" fmla="*/ 2054368 w 2806843"/>
              <a:gd name="connsiteY2" fmla="*/ 414339 h 1438769"/>
              <a:gd name="connsiteX3" fmla="*/ 2806843 w 2806843"/>
              <a:gd name="connsiteY3" fmla="*/ 785786 h 1438769"/>
              <a:gd name="connsiteX4" fmla="*/ 2106754 w 2806843"/>
              <a:gd name="connsiteY4" fmla="*/ 1438250 h 1438769"/>
              <a:gd name="connsiteX5" fmla="*/ 496313 w 2806843"/>
              <a:gd name="connsiteY5" fmla="*/ 1266800 h 1438769"/>
              <a:gd name="connsiteX6" fmla="*/ 5774 w 2806843"/>
              <a:gd name="connsiteY6" fmla="*/ 776261 h 1438769"/>
              <a:gd name="connsiteX7" fmla="*/ 453449 w 2806843"/>
              <a:gd name="connsiteY7" fmla="*/ 214314 h 1438769"/>
              <a:gd name="connsiteX0" fmla="*/ 453449 w 2806843"/>
              <a:gd name="connsiteY0" fmla="*/ 214314 h 1438769"/>
              <a:gd name="connsiteX1" fmla="*/ 1106629 w 2806843"/>
              <a:gd name="connsiteY1" fmla="*/ 0 h 1438769"/>
              <a:gd name="connsiteX2" fmla="*/ 2054368 w 2806843"/>
              <a:gd name="connsiteY2" fmla="*/ 414339 h 1438769"/>
              <a:gd name="connsiteX3" fmla="*/ 2806843 w 2806843"/>
              <a:gd name="connsiteY3" fmla="*/ 785786 h 1438769"/>
              <a:gd name="connsiteX4" fmla="*/ 2106754 w 2806843"/>
              <a:gd name="connsiteY4" fmla="*/ 1438250 h 1438769"/>
              <a:gd name="connsiteX5" fmla="*/ 496313 w 2806843"/>
              <a:gd name="connsiteY5" fmla="*/ 1266800 h 1438769"/>
              <a:gd name="connsiteX6" fmla="*/ 5774 w 2806843"/>
              <a:gd name="connsiteY6" fmla="*/ 776261 h 1438769"/>
              <a:gd name="connsiteX7" fmla="*/ 453449 w 2806843"/>
              <a:gd name="connsiteY7" fmla="*/ 214314 h 1438769"/>
              <a:gd name="connsiteX0" fmla="*/ 453449 w 2806843"/>
              <a:gd name="connsiteY0" fmla="*/ 214314 h 1438769"/>
              <a:gd name="connsiteX1" fmla="*/ 1106629 w 2806843"/>
              <a:gd name="connsiteY1" fmla="*/ 0 h 1438769"/>
              <a:gd name="connsiteX2" fmla="*/ 2054368 w 2806843"/>
              <a:gd name="connsiteY2" fmla="*/ 414339 h 1438769"/>
              <a:gd name="connsiteX3" fmla="*/ 2806843 w 2806843"/>
              <a:gd name="connsiteY3" fmla="*/ 728636 h 1438769"/>
              <a:gd name="connsiteX4" fmla="*/ 2106754 w 2806843"/>
              <a:gd name="connsiteY4" fmla="*/ 1438250 h 1438769"/>
              <a:gd name="connsiteX5" fmla="*/ 496313 w 2806843"/>
              <a:gd name="connsiteY5" fmla="*/ 1266800 h 1438769"/>
              <a:gd name="connsiteX6" fmla="*/ 5774 w 2806843"/>
              <a:gd name="connsiteY6" fmla="*/ 776261 h 1438769"/>
              <a:gd name="connsiteX7" fmla="*/ 453449 w 2806843"/>
              <a:gd name="connsiteY7" fmla="*/ 214314 h 1438769"/>
              <a:gd name="connsiteX0" fmla="*/ 453449 w 2749693"/>
              <a:gd name="connsiteY0" fmla="*/ 214314 h 1438769"/>
              <a:gd name="connsiteX1" fmla="*/ 1106629 w 2749693"/>
              <a:gd name="connsiteY1" fmla="*/ 0 h 1438769"/>
              <a:gd name="connsiteX2" fmla="*/ 2054368 w 2749693"/>
              <a:gd name="connsiteY2" fmla="*/ 414339 h 1438769"/>
              <a:gd name="connsiteX3" fmla="*/ 2749693 w 2749693"/>
              <a:gd name="connsiteY3" fmla="*/ 757211 h 1438769"/>
              <a:gd name="connsiteX4" fmla="*/ 2106754 w 2749693"/>
              <a:gd name="connsiteY4" fmla="*/ 1438250 h 1438769"/>
              <a:gd name="connsiteX5" fmla="*/ 496313 w 2749693"/>
              <a:gd name="connsiteY5" fmla="*/ 1266800 h 1438769"/>
              <a:gd name="connsiteX6" fmla="*/ 5774 w 2749693"/>
              <a:gd name="connsiteY6" fmla="*/ 776261 h 1438769"/>
              <a:gd name="connsiteX7" fmla="*/ 453449 w 2749693"/>
              <a:gd name="connsiteY7" fmla="*/ 214314 h 1438769"/>
              <a:gd name="connsiteX0" fmla="*/ 453449 w 2749693"/>
              <a:gd name="connsiteY0" fmla="*/ 214314 h 1438769"/>
              <a:gd name="connsiteX1" fmla="*/ 1106629 w 2749693"/>
              <a:gd name="connsiteY1" fmla="*/ 0 h 1438769"/>
              <a:gd name="connsiteX2" fmla="*/ 2054368 w 2749693"/>
              <a:gd name="connsiteY2" fmla="*/ 414339 h 1438769"/>
              <a:gd name="connsiteX3" fmla="*/ 2749693 w 2749693"/>
              <a:gd name="connsiteY3" fmla="*/ 757211 h 1438769"/>
              <a:gd name="connsiteX4" fmla="*/ 2106754 w 2749693"/>
              <a:gd name="connsiteY4" fmla="*/ 1438250 h 1438769"/>
              <a:gd name="connsiteX5" fmla="*/ 496313 w 2749693"/>
              <a:gd name="connsiteY5" fmla="*/ 1266800 h 1438769"/>
              <a:gd name="connsiteX6" fmla="*/ 5774 w 2749693"/>
              <a:gd name="connsiteY6" fmla="*/ 776261 h 1438769"/>
              <a:gd name="connsiteX7" fmla="*/ 453449 w 2749693"/>
              <a:gd name="connsiteY7" fmla="*/ 214314 h 1438769"/>
              <a:gd name="connsiteX0" fmla="*/ 453449 w 2749693"/>
              <a:gd name="connsiteY0" fmla="*/ 214314 h 1590890"/>
              <a:gd name="connsiteX1" fmla="*/ 1106629 w 2749693"/>
              <a:gd name="connsiteY1" fmla="*/ 0 h 1590890"/>
              <a:gd name="connsiteX2" fmla="*/ 2054368 w 2749693"/>
              <a:gd name="connsiteY2" fmla="*/ 414339 h 1590890"/>
              <a:gd name="connsiteX3" fmla="*/ 2749693 w 2749693"/>
              <a:gd name="connsiteY3" fmla="*/ 757211 h 1590890"/>
              <a:gd name="connsiteX4" fmla="*/ 2287729 w 2749693"/>
              <a:gd name="connsiteY4" fmla="*/ 1590650 h 1590890"/>
              <a:gd name="connsiteX5" fmla="*/ 496313 w 2749693"/>
              <a:gd name="connsiteY5" fmla="*/ 1266800 h 1590890"/>
              <a:gd name="connsiteX6" fmla="*/ 5774 w 2749693"/>
              <a:gd name="connsiteY6" fmla="*/ 776261 h 1590890"/>
              <a:gd name="connsiteX7" fmla="*/ 453449 w 2749693"/>
              <a:gd name="connsiteY7" fmla="*/ 214314 h 1590890"/>
              <a:gd name="connsiteX0" fmla="*/ 453449 w 2749693"/>
              <a:gd name="connsiteY0" fmla="*/ 214314 h 1590890"/>
              <a:gd name="connsiteX1" fmla="*/ 1106629 w 2749693"/>
              <a:gd name="connsiteY1" fmla="*/ 0 h 1590890"/>
              <a:gd name="connsiteX2" fmla="*/ 2054368 w 2749693"/>
              <a:gd name="connsiteY2" fmla="*/ 414339 h 1590890"/>
              <a:gd name="connsiteX3" fmla="*/ 2749693 w 2749693"/>
              <a:gd name="connsiteY3" fmla="*/ 747686 h 1590890"/>
              <a:gd name="connsiteX4" fmla="*/ 2287729 w 2749693"/>
              <a:gd name="connsiteY4" fmla="*/ 1590650 h 1590890"/>
              <a:gd name="connsiteX5" fmla="*/ 496313 w 2749693"/>
              <a:gd name="connsiteY5" fmla="*/ 1266800 h 1590890"/>
              <a:gd name="connsiteX6" fmla="*/ 5774 w 2749693"/>
              <a:gd name="connsiteY6" fmla="*/ 776261 h 1590890"/>
              <a:gd name="connsiteX7" fmla="*/ 453449 w 2749693"/>
              <a:gd name="connsiteY7" fmla="*/ 214314 h 1590890"/>
              <a:gd name="connsiteX0" fmla="*/ 453449 w 2751121"/>
              <a:gd name="connsiteY0" fmla="*/ 214314 h 1590890"/>
              <a:gd name="connsiteX1" fmla="*/ 1106629 w 2751121"/>
              <a:gd name="connsiteY1" fmla="*/ 0 h 1590890"/>
              <a:gd name="connsiteX2" fmla="*/ 2054368 w 2751121"/>
              <a:gd name="connsiteY2" fmla="*/ 414339 h 1590890"/>
              <a:gd name="connsiteX3" fmla="*/ 2749693 w 2751121"/>
              <a:gd name="connsiteY3" fmla="*/ 747686 h 1590890"/>
              <a:gd name="connsiteX4" fmla="*/ 2287729 w 2751121"/>
              <a:gd name="connsiteY4" fmla="*/ 1590650 h 1590890"/>
              <a:gd name="connsiteX5" fmla="*/ 496313 w 2751121"/>
              <a:gd name="connsiteY5" fmla="*/ 1266800 h 1590890"/>
              <a:gd name="connsiteX6" fmla="*/ 5774 w 2751121"/>
              <a:gd name="connsiteY6" fmla="*/ 776261 h 1590890"/>
              <a:gd name="connsiteX7" fmla="*/ 453449 w 2751121"/>
              <a:gd name="connsiteY7" fmla="*/ 214314 h 1590890"/>
              <a:gd name="connsiteX0" fmla="*/ 453449 w 2751121"/>
              <a:gd name="connsiteY0" fmla="*/ 214314 h 1636797"/>
              <a:gd name="connsiteX1" fmla="*/ 1106629 w 2751121"/>
              <a:gd name="connsiteY1" fmla="*/ 0 h 1636797"/>
              <a:gd name="connsiteX2" fmla="*/ 2054368 w 2751121"/>
              <a:gd name="connsiteY2" fmla="*/ 414339 h 1636797"/>
              <a:gd name="connsiteX3" fmla="*/ 2749693 w 2751121"/>
              <a:gd name="connsiteY3" fmla="*/ 747686 h 1636797"/>
              <a:gd name="connsiteX4" fmla="*/ 2287729 w 2751121"/>
              <a:gd name="connsiteY4" fmla="*/ 1590650 h 1636797"/>
              <a:gd name="connsiteX5" fmla="*/ 496313 w 2751121"/>
              <a:gd name="connsiteY5" fmla="*/ 1266800 h 1636797"/>
              <a:gd name="connsiteX6" fmla="*/ 5774 w 2751121"/>
              <a:gd name="connsiteY6" fmla="*/ 776261 h 1636797"/>
              <a:gd name="connsiteX7" fmla="*/ 453449 w 2751121"/>
              <a:gd name="connsiteY7" fmla="*/ 214314 h 1636797"/>
              <a:gd name="connsiteX0" fmla="*/ 453449 w 2750941"/>
              <a:gd name="connsiteY0" fmla="*/ 214314 h 1636797"/>
              <a:gd name="connsiteX1" fmla="*/ 1106629 w 2750941"/>
              <a:gd name="connsiteY1" fmla="*/ 0 h 1636797"/>
              <a:gd name="connsiteX2" fmla="*/ 2054368 w 2750941"/>
              <a:gd name="connsiteY2" fmla="*/ 414339 h 1636797"/>
              <a:gd name="connsiteX3" fmla="*/ 2749693 w 2750941"/>
              <a:gd name="connsiteY3" fmla="*/ 747686 h 1636797"/>
              <a:gd name="connsiteX4" fmla="*/ 2287729 w 2750941"/>
              <a:gd name="connsiteY4" fmla="*/ 1590650 h 1636797"/>
              <a:gd name="connsiteX5" fmla="*/ 496313 w 2750941"/>
              <a:gd name="connsiteY5" fmla="*/ 1266800 h 1636797"/>
              <a:gd name="connsiteX6" fmla="*/ 5774 w 2750941"/>
              <a:gd name="connsiteY6" fmla="*/ 776261 h 1636797"/>
              <a:gd name="connsiteX7" fmla="*/ 453449 w 2750941"/>
              <a:gd name="connsiteY7" fmla="*/ 214314 h 1636797"/>
              <a:gd name="connsiteX0" fmla="*/ 449869 w 2747361"/>
              <a:gd name="connsiteY0" fmla="*/ 214314 h 1738199"/>
              <a:gd name="connsiteX1" fmla="*/ 1103049 w 2747361"/>
              <a:gd name="connsiteY1" fmla="*/ 0 h 1738199"/>
              <a:gd name="connsiteX2" fmla="*/ 2050788 w 2747361"/>
              <a:gd name="connsiteY2" fmla="*/ 414339 h 1738199"/>
              <a:gd name="connsiteX3" fmla="*/ 2746113 w 2747361"/>
              <a:gd name="connsiteY3" fmla="*/ 747686 h 1738199"/>
              <a:gd name="connsiteX4" fmla="*/ 2284149 w 2747361"/>
              <a:gd name="connsiteY4" fmla="*/ 1590650 h 1738199"/>
              <a:gd name="connsiteX5" fmla="*/ 1188058 w 2747361"/>
              <a:gd name="connsiteY5" fmla="*/ 1695425 h 1738199"/>
              <a:gd name="connsiteX6" fmla="*/ 2194 w 2747361"/>
              <a:gd name="connsiteY6" fmla="*/ 776261 h 1738199"/>
              <a:gd name="connsiteX7" fmla="*/ 449869 w 2747361"/>
              <a:gd name="connsiteY7" fmla="*/ 214314 h 1738199"/>
              <a:gd name="connsiteX0" fmla="*/ 74135 w 2371627"/>
              <a:gd name="connsiteY0" fmla="*/ 214314 h 1738199"/>
              <a:gd name="connsiteX1" fmla="*/ 727315 w 2371627"/>
              <a:gd name="connsiteY1" fmla="*/ 0 h 1738199"/>
              <a:gd name="connsiteX2" fmla="*/ 1675054 w 2371627"/>
              <a:gd name="connsiteY2" fmla="*/ 414339 h 1738199"/>
              <a:gd name="connsiteX3" fmla="*/ 2370379 w 2371627"/>
              <a:gd name="connsiteY3" fmla="*/ 747686 h 1738199"/>
              <a:gd name="connsiteX4" fmla="*/ 1908415 w 2371627"/>
              <a:gd name="connsiteY4" fmla="*/ 1590650 h 1738199"/>
              <a:gd name="connsiteX5" fmla="*/ 812324 w 2371627"/>
              <a:gd name="connsiteY5" fmla="*/ 1695425 h 1738199"/>
              <a:gd name="connsiteX6" fmla="*/ 102710 w 2371627"/>
              <a:gd name="connsiteY6" fmla="*/ 1100111 h 1738199"/>
              <a:gd name="connsiteX7" fmla="*/ 74135 w 2371627"/>
              <a:gd name="connsiteY7" fmla="*/ 214314 h 1738199"/>
              <a:gd name="connsiteX0" fmla="*/ 101261 w 2398753"/>
              <a:gd name="connsiteY0" fmla="*/ 214314 h 1738199"/>
              <a:gd name="connsiteX1" fmla="*/ 754441 w 2398753"/>
              <a:gd name="connsiteY1" fmla="*/ 0 h 1738199"/>
              <a:gd name="connsiteX2" fmla="*/ 1702180 w 2398753"/>
              <a:gd name="connsiteY2" fmla="*/ 414339 h 1738199"/>
              <a:gd name="connsiteX3" fmla="*/ 2397505 w 2398753"/>
              <a:gd name="connsiteY3" fmla="*/ 747686 h 1738199"/>
              <a:gd name="connsiteX4" fmla="*/ 1935541 w 2398753"/>
              <a:gd name="connsiteY4" fmla="*/ 1590650 h 1738199"/>
              <a:gd name="connsiteX5" fmla="*/ 839450 w 2398753"/>
              <a:gd name="connsiteY5" fmla="*/ 1695425 h 1738199"/>
              <a:gd name="connsiteX6" fmla="*/ 129836 w 2398753"/>
              <a:gd name="connsiteY6" fmla="*/ 1100111 h 1738199"/>
              <a:gd name="connsiteX7" fmla="*/ 101261 w 2398753"/>
              <a:gd name="connsiteY7" fmla="*/ 214314 h 1738199"/>
              <a:gd name="connsiteX0" fmla="*/ 101261 w 2398753"/>
              <a:gd name="connsiteY0" fmla="*/ 214314 h 1738199"/>
              <a:gd name="connsiteX1" fmla="*/ 754441 w 2398753"/>
              <a:gd name="connsiteY1" fmla="*/ 0 h 1738199"/>
              <a:gd name="connsiteX2" fmla="*/ 1702180 w 2398753"/>
              <a:gd name="connsiteY2" fmla="*/ 414339 h 1738199"/>
              <a:gd name="connsiteX3" fmla="*/ 2397505 w 2398753"/>
              <a:gd name="connsiteY3" fmla="*/ 747686 h 1738199"/>
              <a:gd name="connsiteX4" fmla="*/ 1935541 w 2398753"/>
              <a:gd name="connsiteY4" fmla="*/ 1590650 h 1738199"/>
              <a:gd name="connsiteX5" fmla="*/ 839450 w 2398753"/>
              <a:gd name="connsiteY5" fmla="*/ 1695425 h 1738199"/>
              <a:gd name="connsiteX6" fmla="*/ 129836 w 2398753"/>
              <a:gd name="connsiteY6" fmla="*/ 1100111 h 1738199"/>
              <a:gd name="connsiteX7" fmla="*/ 101261 w 2398753"/>
              <a:gd name="connsiteY7" fmla="*/ 214314 h 1738199"/>
              <a:gd name="connsiteX0" fmla="*/ 123449 w 2420941"/>
              <a:gd name="connsiteY0" fmla="*/ 214314 h 1738199"/>
              <a:gd name="connsiteX1" fmla="*/ 776629 w 2420941"/>
              <a:gd name="connsiteY1" fmla="*/ 0 h 1738199"/>
              <a:gd name="connsiteX2" fmla="*/ 1724368 w 2420941"/>
              <a:gd name="connsiteY2" fmla="*/ 414339 h 1738199"/>
              <a:gd name="connsiteX3" fmla="*/ 2419693 w 2420941"/>
              <a:gd name="connsiteY3" fmla="*/ 747686 h 1738199"/>
              <a:gd name="connsiteX4" fmla="*/ 1957729 w 2420941"/>
              <a:gd name="connsiteY4" fmla="*/ 1590650 h 1738199"/>
              <a:gd name="connsiteX5" fmla="*/ 861638 w 2420941"/>
              <a:gd name="connsiteY5" fmla="*/ 1695425 h 1738199"/>
              <a:gd name="connsiteX6" fmla="*/ 152024 w 2420941"/>
              <a:gd name="connsiteY6" fmla="*/ 1100111 h 1738199"/>
              <a:gd name="connsiteX7" fmla="*/ 123449 w 2420941"/>
              <a:gd name="connsiteY7" fmla="*/ 214314 h 1738199"/>
              <a:gd name="connsiteX0" fmla="*/ 123449 w 2420941"/>
              <a:gd name="connsiteY0" fmla="*/ 214314 h 1738199"/>
              <a:gd name="connsiteX1" fmla="*/ 776629 w 2420941"/>
              <a:gd name="connsiteY1" fmla="*/ 0 h 1738199"/>
              <a:gd name="connsiteX2" fmla="*/ 1724368 w 2420941"/>
              <a:gd name="connsiteY2" fmla="*/ 414339 h 1738199"/>
              <a:gd name="connsiteX3" fmla="*/ 2419693 w 2420941"/>
              <a:gd name="connsiteY3" fmla="*/ 747686 h 1738199"/>
              <a:gd name="connsiteX4" fmla="*/ 1957729 w 2420941"/>
              <a:gd name="connsiteY4" fmla="*/ 1590650 h 1738199"/>
              <a:gd name="connsiteX5" fmla="*/ 861638 w 2420941"/>
              <a:gd name="connsiteY5" fmla="*/ 1695425 h 1738199"/>
              <a:gd name="connsiteX6" fmla="*/ 152024 w 2420941"/>
              <a:gd name="connsiteY6" fmla="*/ 1100111 h 1738199"/>
              <a:gd name="connsiteX7" fmla="*/ 123449 w 2420941"/>
              <a:gd name="connsiteY7" fmla="*/ 214314 h 1738199"/>
              <a:gd name="connsiteX0" fmla="*/ 165954 w 2368196"/>
              <a:gd name="connsiteY0" fmla="*/ 319089 h 1738199"/>
              <a:gd name="connsiteX1" fmla="*/ 723884 w 2368196"/>
              <a:gd name="connsiteY1" fmla="*/ 0 h 1738199"/>
              <a:gd name="connsiteX2" fmla="*/ 1671623 w 2368196"/>
              <a:gd name="connsiteY2" fmla="*/ 414339 h 1738199"/>
              <a:gd name="connsiteX3" fmla="*/ 2366948 w 2368196"/>
              <a:gd name="connsiteY3" fmla="*/ 747686 h 1738199"/>
              <a:gd name="connsiteX4" fmla="*/ 1904984 w 2368196"/>
              <a:gd name="connsiteY4" fmla="*/ 1590650 h 1738199"/>
              <a:gd name="connsiteX5" fmla="*/ 808893 w 2368196"/>
              <a:gd name="connsiteY5" fmla="*/ 1695425 h 1738199"/>
              <a:gd name="connsiteX6" fmla="*/ 99279 w 2368196"/>
              <a:gd name="connsiteY6" fmla="*/ 1100111 h 1738199"/>
              <a:gd name="connsiteX7" fmla="*/ 165954 w 2368196"/>
              <a:gd name="connsiteY7" fmla="*/ 319089 h 1738199"/>
              <a:gd name="connsiteX0" fmla="*/ 147126 w 2349368"/>
              <a:gd name="connsiteY0" fmla="*/ 319089 h 1738199"/>
              <a:gd name="connsiteX1" fmla="*/ 705056 w 2349368"/>
              <a:gd name="connsiteY1" fmla="*/ 0 h 1738199"/>
              <a:gd name="connsiteX2" fmla="*/ 1652795 w 2349368"/>
              <a:gd name="connsiteY2" fmla="*/ 414339 h 1738199"/>
              <a:gd name="connsiteX3" fmla="*/ 2348120 w 2349368"/>
              <a:gd name="connsiteY3" fmla="*/ 747686 h 1738199"/>
              <a:gd name="connsiteX4" fmla="*/ 1886156 w 2349368"/>
              <a:gd name="connsiteY4" fmla="*/ 1590650 h 1738199"/>
              <a:gd name="connsiteX5" fmla="*/ 790065 w 2349368"/>
              <a:gd name="connsiteY5" fmla="*/ 1695425 h 1738199"/>
              <a:gd name="connsiteX6" fmla="*/ 80451 w 2349368"/>
              <a:gd name="connsiteY6" fmla="*/ 1100111 h 1738199"/>
              <a:gd name="connsiteX7" fmla="*/ 147126 w 2349368"/>
              <a:gd name="connsiteY7" fmla="*/ 319089 h 1738199"/>
              <a:gd name="connsiteX0" fmla="*/ 147126 w 2349368"/>
              <a:gd name="connsiteY0" fmla="*/ 319089 h 1738199"/>
              <a:gd name="connsiteX1" fmla="*/ 705056 w 2349368"/>
              <a:gd name="connsiteY1" fmla="*/ 0 h 1738199"/>
              <a:gd name="connsiteX2" fmla="*/ 1652795 w 2349368"/>
              <a:gd name="connsiteY2" fmla="*/ 414339 h 1738199"/>
              <a:gd name="connsiteX3" fmla="*/ 2348120 w 2349368"/>
              <a:gd name="connsiteY3" fmla="*/ 747686 h 1738199"/>
              <a:gd name="connsiteX4" fmla="*/ 1886156 w 2349368"/>
              <a:gd name="connsiteY4" fmla="*/ 1590650 h 1738199"/>
              <a:gd name="connsiteX5" fmla="*/ 790065 w 2349368"/>
              <a:gd name="connsiteY5" fmla="*/ 1695425 h 1738199"/>
              <a:gd name="connsiteX6" fmla="*/ 80451 w 2349368"/>
              <a:gd name="connsiteY6" fmla="*/ 1100111 h 1738199"/>
              <a:gd name="connsiteX7" fmla="*/ 147126 w 2349368"/>
              <a:gd name="connsiteY7" fmla="*/ 319089 h 1738199"/>
              <a:gd name="connsiteX0" fmla="*/ 125172 w 2365514"/>
              <a:gd name="connsiteY0" fmla="*/ 319089 h 1738199"/>
              <a:gd name="connsiteX1" fmla="*/ 721202 w 2365514"/>
              <a:gd name="connsiteY1" fmla="*/ 0 h 1738199"/>
              <a:gd name="connsiteX2" fmla="*/ 1668941 w 2365514"/>
              <a:gd name="connsiteY2" fmla="*/ 414339 h 1738199"/>
              <a:gd name="connsiteX3" fmla="*/ 2364266 w 2365514"/>
              <a:gd name="connsiteY3" fmla="*/ 747686 h 1738199"/>
              <a:gd name="connsiteX4" fmla="*/ 1902302 w 2365514"/>
              <a:gd name="connsiteY4" fmla="*/ 1590650 h 1738199"/>
              <a:gd name="connsiteX5" fmla="*/ 806211 w 2365514"/>
              <a:gd name="connsiteY5" fmla="*/ 1695425 h 1738199"/>
              <a:gd name="connsiteX6" fmla="*/ 96597 w 2365514"/>
              <a:gd name="connsiteY6" fmla="*/ 1100111 h 1738199"/>
              <a:gd name="connsiteX7" fmla="*/ 125172 w 2365514"/>
              <a:gd name="connsiteY7" fmla="*/ 319089 h 173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5514" h="1738199">
                <a:moveTo>
                  <a:pt x="125172" y="319089"/>
                </a:moveTo>
                <a:cubicBezTo>
                  <a:pt x="332460" y="134150"/>
                  <a:pt x="422632" y="7937"/>
                  <a:pt x="721202" y="0"/>
                </a:cubicBezTo>
                <a:cubicBezTo>
                  <a:pt x="1134559" y="95250"/>
                  <a:pt x="1392716" y="220057"/>
                  <a:pt x="1668941" y="414339"/>
                </a:cubicBezTo>
                <a:cubicBezTo>
                  <a:pt x="1910241" y="560380"/>
                  <a:pt x="2313466" y="477820"/>
                  <a:pt x="2364266" y="747686"/>
                </a:cubicBezTo>
                <a:cubicBezTo>
                  <a:pt x="2383316" y="961018"/>
                  <a:pt x="2182309" y="1466825"/>
                  <a:pt x="1902302" y="1590650"/>
                </a:cubicBezTo>
                <a:cubicBezTo>
                  <a:pt x="1435338" y="1781150"/>
                  <a:pt x="1339850" y="1752575"/>
                  <a:pt x="806211" y="1695425"/>
                </a:cubicBezTo>
                <a:cubicBezTo>
                  <a:pt x="640504" y="1695425"/>
                  <a:pt x="334722" y="1494418"/>
                  <a:pt x="96597" y="1100111"/>
                </a:cubicBezTo>
                <a:cubicBezTo>
                  <a:pt x="-33578" y="763570"/>
                  <a:pt x="-39928" y="627055"/>
                  <a:pt x="125172" y="31908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8" name="2a2_2058.wav">
            <a:hlinkClick r:id="" action="ppaction://media"/>
            <a:extLst>
              <a:ext uri="{FF2B5EF4-FFF2-40B4-BE49-F238E27FC236}">
                <a16:creationId xmlns:a16="http://schemas.microsoft.com/office/drawing/2014/main" id="{144C8F57-BEBB-453E-9798-E496238FF8F2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96" y="3830213"/>
            <a:ext cx="752896" cy="75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圓角矩形圖說文字 18">
            <a:extLst>
              <a:ext uri="{FF2B5EF4-FFF2-40B4-BE49-F238E27FC236}">
                <a16:creationId xmlns:a16="http://schemas.microsoft.com/office/drawing/2014/main" id="{C48829D2-BBE4-4895-B401-0B67F1CEBF99}"/>
              </a:ext>
            </a:extLst>
          </p:cNvPr>
          <p:cNvSpPr/>
          <p:nvPr/>
        </p:nvSpPr>
        <p:spPr bwMode="auto">
          <a:xfrm>
            <a:off x="2258510" y="110910"/>
            <a:ext cx="9673078" cy="1098679"/>
          </a:xfrm>
          <a:prstGeom prst="wedgeRoundRectCallout">
            <a:avLst>
              <a:gd name="adj1" fmla="val -56120"/>
              <a:gd name="adj2" fmla="val -5748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TW" sz="4000" dirty="0">
                <a:solidFill>
                  <a:srgbClr val="000000"/>
                </a:solidFill>
                <a:latin typeface="Maiandra GD" panose="020E0502030308020204" pitchFamily="34" charset="0"/>
              </a:rPr>
              <a:t>Name the fruit and tell you </a:t>
            </a:r>
            <a:r>
              <a:rPr lang="en-US" altLang="zh-TW" sz="4000" dirty="0">
                <a:solidFill>
                  <a:srgbClr val="00B050"/>
                </a:solidFill>
                <a:latin typeface="Maiandra GD" panose="020E0502030308020204" pitchFamily="34" charset="0"/>
              </a:rPr>
              <a:t>like</a:t>
            </a:r>
            <a:r>
              <a:rPr lang="en-US" altLang="zh-TW" sz="4000" dirty="0">
                <a:solidFill>
                  <a:srgbClr val="000000"/>
                </a:solidFill>
                <a:latin typeface="Maiandra GD" panose="020E0502030308020204" pitchFamily="34" charset="0"/>
              </a:rPr>
              <a:t> or </a:t>
            </a:r>
            <a:r>
              <a:rPr lang="en-US" altLang="zh-TW" sz="4000" dirty="0">
                <a:solidFill>
                  <a:srgbClr val="FF0000"/>
                </a:solidFill>
                <a:latin typeface="Maiandra GD" panose="020E0502030308020204" pitchFamily="34" charset="0"/>
              </a:rPr>
              <a:t>don’t like </a:t>
            </a:r>
            <a:r>
              <a:rPr lang="en-US" altLang="zh-TW" sz="4000" dirty="0">
                <a:solidFill>
                  <a:schemeClr val="tx1"/>
                </a:solidFill>
                <a:latin typeface="Maiandra GD" panose="020E0502030308020204" pitchFamily="34" charset="0"/>
              </a:rPr>
              <a:t>it</a:t>
            </a:r>
            <a:r>
              <a:rPr lang="en-US" altLang="zh-HK" sz="4000" dirty="0">
                <a:solidFill>
                  <a:schemeClr val="tx1"/>
                </a:solidFill>
                <a:latin typeface="Maiandra GD" panose="020E0502030308020204" pitchFamily="34" charset="0"/>
              </a:rPr>
              <a:t>.</a:t>
            </a:r>
            <a:endParaRPr lang="zh-HK" altLang="en-US" sz="4000" dirty="0">
              <a:solidFill>
                <a:schemeClr val="tx1"/>
              </a:solidFill>
              <a:latin typeface="Maiandra GD" panose="020E0502030308020204" pitchFamily="34" charset="0"/>
            </a:endParaRP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CDBBAF7B-370C-4A91-AF21-754159BA5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551" y="-16198"/>
            <a:ext cx="1842489" cy="170688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2" grpId="0"/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4BD00E5A-0FD8-497A-B3DC-B624D8269F48}"/>
              </a:ext>
            </a:extLst>
          </p:cNvPr>
          <p:cNvGrpSpPr/>
          <p:nvPr/>
        </p:nvGrpSpPr>
        <p:grpSpPr>
          <a:xfrm>
            <a:off x="4248150" y="1058863"/>
            <a:ext cx="3695700" cy="2514600"/>
            <a:chOff x="4248150" y="1058863"/>
            <a:chExt cx="3695700" cy="2514600"/>
          </a:xfrm>
        </p:grpSpPr>
        <p:pic>
          <p:nvPicPr>
            <p:cNvPr id="37890" name="Picture 16">
              <a:extLst>
                <a:ext uri="{FF2B5EF4-FFF2-40B4-BE49-F238E27FC236}">
                  <a16:creationId xmlns:a16="http://schemas.microsoft.com/office/drawing/2014/main" id="{930524C3-A11E-4C6B-926C-F3C381A2E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150" y="1058863"/>
              <a:ext cx="36957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6ED0BC4-2574-4D97-8124-B91CA7F02884}"/>
                </a:ext>
              </a:extLst>
            </p:cNvPr>
            <p:cNvSpPr/>
            <p:nvPr/>
          </p:nvSpPr>
          <p:spPr>
            <a:xfrm>
              <a:off x="4416583" y="1204618"/>
              <a:ext cx="767716" cy="800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圓角矩形 6">
            <a:extLst>
              <a:ext uri="{FF2B5EF4-FFF2-40B4-BE49-F238E27FC236}">
                <a16:creationId xmlns:a16="http://schemas.microsoft.com/office/drawing/2014/main" id="{ABD5FCC7-3F7B-4A5C-9E55-670FA7676C47}"/>
              </a:ext>
            </a:extLst>
          </p:cNvPr>
          <p:cNvSpPr/>
          <p:nvPr/>
        </p:nvSpPr>
        <p:spPr>
          <a:xfrm>
            <a:off x="5097464" y="1562101"/>
            <a:ext cx="2359025" cy="1744663"/>
          </a:xfrm>
          <a:custGeom>
            <a:avLst/>
            <a:gdLst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2148605 w 2448644"/>
              <a:gd name="connsiteY2" fmla="*/ 0 h 1800200"/>
              <a:gd name="connsiteX3" fmla="*/ 2448644 w 2448644"/>
              <a:gd name="connsiteY3" fmla="*/ 300039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448644 w 2448644"/>
              <a:gd name="connsiteY3" fmla="*/ 300039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239094 w 2448644"/>
              <a:gd name="connsiteY3" fmla="*/ 500064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239094 w 2448644"/>
              <a:gd name="connsiteY3" fmla="*/ 500064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20069"/>
              <a:gd name="connsiteY0" fmla="*/ 300039 h 1800200"/>
              <a:gd name="connsiteX1" fmla="*/ 300039 w 2420069"/>
              <a:gd name="connsiteY1" fmla="*/ 0 h 1800200"/>
              <a:gd name="connsiteX2" fmla="*/ 1319930 w 2420069"/>
              <a:gd name="connsiteY2" fmla="*/ 0 h 1800200"/>
              <a:gd name="connsiteX3" fmla="*/ 2239094 w 2420069"/>
              <a:gd name="connsiteY3" fmla="*/ 500064 h 1800200"/>
              <a:gd name="connsiteX4" fmla="*/ 2420069 w 2420069"/>
              <a:gd name="connsiteY4" fmla="*/ 1309661 h 1800200"/>
              <a:gd name="connsiteX5" fmla="*/ 2148605 w 2420069"/>
              <a:gd name="connsiteY5" fmla="*/ 1800200 h 1800200"/>
              <a:gd name="connsiteX6" fmla="*/ 300039 w 2420069"/>
              <a:gd name="connsiteY6" fmla="*/ 1800200 h 1800200"/>
              <a:gd name="connsiteX7" fmla="*/ 0 w 2420069"/>
              <a:gd name="connsiteY7" fmla="*/ 1500161 h 1800200"/>
              <a:gd name="connsiteX8" fmla="*/ 0 w 2420069"/>
              <a:gd name="connsiteY8" fmla="*/ 300039 h 1800200"/>
              <a:gd name="connsiteX0" fmla="*/ 0 w 2391494"/>
              <a:gd name="connsiteY0" fmla="*/ 300039 h 1800200"/>
              <a:gd name="connsiteX1" fmla="*/ 300039 w 2391494"/>
              <a:gd name="connsiteY1" fmla="*/ 0 h 1800200"/>
              <a:gd name="connsiteX2" fmla="*/ 1319930 w 2391494"/>
              <a:gd name="connsiteY2" fmla="*/ 0 h 1800200"/>
              <a:gd name="connsiteX3" fmla="*/ 2239094 w 2391494"/>
              <a:gd name="connsiteY3" fmla="*/ 500064 h 1800200"/>
              <a:gd name="connsiteX4" fmla="*/ 2391494 w 2391494"/>
              <a:gd name="connsiteY4" fmla="*/ 1223936 h 1800200"/>
              <a:gd name="connsiteX5" fmla="*/ 2148605 w 2391494"/>
              <a:gd name="connsiteY5" fmla="*/ 1800200 h 1800200"/>
              <a:gd name="connsiteX6" fmla="*/ 300039 w 2391494"/>
              <a:gd name="connsiteY6" fmla="*/ 1800200 h 1800200"/>
              <a:gd name="connsiteX7" fmla="*/ 0 w 2391494"/>
              <a:gd name="connsiteY7" fmla="*/ 1500161 h 1800200"/>
              <a:gd name="connsiteX8" fmla="*/ 0 w 2391494"/>
              <a:gd name="connsiteY8" fmla="*/ 300039 h 1800200"/>
              <a:gd name="connsiteX0" fmla="*/ 0 w 2391494"/>
              <a:gd name="connsiteY0" fmla="*/ 300039 h 1800200"/>
              <a:gd name="connsiteX1" fmla="*/ 300039 w 2391494"/>
              <a:gd name="connsiteY1" fmla="*/ 0 h 1800200"/>
              <a:gd name="connsiteX2" fmla="*/ 1319930 w 2391494"/>
              <a:gd name="connsiteY2" fmla="*/ 0 h 1800200"/>
              <a:gd name="connsiteX3" fmla="*/ 2239094 w 2391494"/>
              <a:gd name="connsiteY3" fmla="*/ 500064 h 1800200"/>
              <a:gd name="connsiteX4" fmla="*/ 2391494 w 2391494"/>
              <a:gd name="connsiteY4" fmla="*/ 1223936 h 1800200"/>
              <a:gd name="connsiteX5" fmla="*/ 1853330 w 2391494"/>
              <a:gd name="connsiteY5" fmla="*/ 1743050 h 1800200"/>
              <a:gd name="connsiteX6" fmla="*/ 300039 w 2391494"/>
              <a:gd name="connsiteY6" fmla="*/ 1800200 h 1800200"/>
              <a:gd name="connsiteX7" fmla="*/ 0 w 2391494"/>
              <a:gd name="connsiteY7" fmla="*/ 1500161 h 1800200"/>
              <a:gd name="connsiteX8" fmla="*/ 0 w 2391494"/>
              <a:gd name="connsiteY8" fmla="*/ 300039 h 180020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0 w 2391494"/>
              <a:gd name="connsiteY7" fmla="*/ 1500161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266748 w 2382017"/>
              <a:gd name="connsiteY0" fmla="*/ 366714 h 1743050"/>
              <a:gd name="connsiteX1" fmla="*/ 290562 w 2382017"/>
              <a:gd name="connsiteY1" fmla="*/ 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266748 w 2382017"/>
              <a:gd name="connsiteY8" fmla="*/ 366714 h 1743050"/>
              <a:gd name="connsiteX0" fmla="*/ 266748 w 2382017"/>
              <a:gd name="connsiteY0" fmla="*/ 366714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266748 w 2382017"/>
              <a:gd name="connsiteY8" fmla="*/ 366714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53442"/>
              <a:gd name="connsiteY0" fmla="*/ 547689 h 1743050"/>
              <a:gd name="connsiteX1" fmla="*/ 843012 w 2353442"/>
              <a:gd name="connsiteY1" fmla="*/ 123825 h 1743050"/>
              <a:gd name="connsiteX2" fmla="*/ 1424753 w 2353442"/>
              <a:gd name="connsiteY2" fmla="*/ 0 h 1743050"/>
              <a:gd name="connsiteX3" fmla="*/ 2229617 w 2353442"/>
              <a:gd name="connsiteY3" fmla="*/ 500064 h 1743050"/>
              <a:gd name="connsiteX4" fmla="*/ 2353442 w 2353442"/>
              <a:gd name="connsiteY4" fmla="*/ 1223936 h 1743050"/>
              <a:gd name="connsiteX5" fmla="*/ 1843853 w 2353442"/>
              <a:gd name="connsiteY5" fmla="*/ 1743050 h 1743050"/>
              <a:gd name="connsiteX6" fmla="*/ 328662 w 2353442"/>
              <a:gd name="connsiteY6" fmla="*/ 1657325 h 1743050"/>
              <a:gd name="connsiteX7" fmla="*/ 9573 w 2353442"/>
              <a:gd name="connsiteY7" fmla="*/ 1109636 h 1743050"/>
              <a:gd name="connsiteX8" fmla="*/ 438198 w 2353442"/>
              <a:gd name="connsiteY8" fmla="*/ 547689 h 1743050"/>
              <a:gd name="connsiteX0" fmla="*/ 438198 w 2357265"/>
              <a:gd name="connsiteY0" fmla="*/ 547689 h 1743050"/>
              <a:gd name="connsiteX1" fmla="*/ 843012 w 2357265"/>
              <a:gd name="connsiteY1" fmla="*/ 123825 h 1743050"/>
              <a:gd name="connsiteX2" fmla="*/ 1424753 w 2357265"/>
              <a:gd name="connsiteY2" fmla="*/ 0 h 1743050"/>
              <a:gd name="connsiteX3" fmla="*/ 2229617 w 2357265"/>
              <a:gd name="connsiteY3" fmla="*/ 500064 h 1743050"/>
              <a:gd name="connsiteX4" fmla="*/ 2353442 w 2357265"/>
              <a:gd name="connsiteY4" fmla="*/ 1223936 h 1743050"/>
              <a:gd name="connsiteX5" fmla="*/ 1843853 w 2357265"/>
              <a:gd name="connsiteY5" fmla="*/ 1743050 h 1743050"/>
              <a:gd name="connsiteX6" fmla="*/ 328662 w 2357265"/>
              <a:gd name="connsiteY6" fmla="*/ 1657325 h 1743050"/>
              <a:gd name="connsiteX7" fmla="*/ 9573 w 2357265"/>
              <a:gd name="connsiteY7" fmla="*/ 1109636 h 1743050"/>
              <a:gd name="connsiteX8" fmla="*/ 438198 w 2357265"/>
              <a:gd name="connsiteY8" fmla="*/ 547689 h 1743050"/>
              <a:gd name="connsiteX0" fmla="*/ 438198 w 2357265"/>
              <a:gd name="connsiteY0" fmla="*/ 547689 h 1743050"/>
              <a:gd name="connsiteX1" fmla="*/ 1424753 w 2357265"/>
              <a:gd name="connsiteY1" fmla="*/ 0 h 1743050"/>
              <a:gd name="connsiteX2" fmla="*/ 2229617 w 2357265"/>
              <a:gd name="connsiteY2" fmla="*/ 500064 h 1743050"/>
              <a:gd name="connsiteX3" fmla="*/ 2353442 w 2357265"/>
              <a:gd name="connsiteY3" fmla="*/ 1223936 h 1743050"/>
              <a:gd name="connsiteX4" fmla="*/ 1843853 w 2357265"/>
              <a:gd name="connsiteY4" fmla="*/ 1743050 h 1743050"/>
              <a:gd name="connsiteX5" fmla="*/ 328662 w 2357265"/>
              <a:gd name="connsiteY5" fmla="*/ 1657325 h 1743050"/>
              <a:gd name="connsiteX6" fmla="*/ 9573 w 2357265"/>
              <a:gd name="connsiteY6" fmla="*/ 1109636 h 1743050"/>
              <a:gd name="connsiteX7" fmla="*/ 438198 w 2357265"/>
              <a:gd name="connsiteY7" fmla="*/ 547689 h 1743050"/>
              <a:gd name="connsiteX0" fmla="*/ 438198 w 2357265"/>
              <a:gd name="connsiteY0" fmla="*/ 547689 h 1743050"/>
              <a:gd name="connsiteX1" fmla="*/ 1424753 w 2357265"/>
              <a:gd name="connsiteY1" fmla="*/ 0 h 1743050"/>
              <a:gd name="connsiteX2" fmla="*/ 2229617 w 2357265"/>
              <a:gd name="connsiteY2" fmla="*/ 500064 h 1743050"/>
              <a:gd name="connsiteX3" fmla="*/ 2353442 w 2357265"/>
              <a:gd name="connsiteY3" fmla="*/ 1223936 h 1743050"/>
              <a:gd name="connsiteX4" fmla="*/ 1843853 w 2357265"/>
              <a:gd name="connsiteY4" fmla="*/ 1743050 h 1743050"/>
              <a:gd name="connsiteX5" fmla="*/ 328662 w 2357265"/>
              <a:gd name="connsiteY5" fmla="*/ 1657325 h 1743050"/>
              <a:gd name="connsiteX6" fmla="*/ 9573 w 2357265"/>
              <a:gd name="connsiteY6" fmla="*/ 1109636 h 1743050"/>
              <a:gd name="connsiteX7" fmla="*/ 438198 w 2357265"/>
              <a:gd name="connsiteY7" fmla="*/ 547689 h 1743050"/>
              <a:gd name="connsiteX0" fmla="*/ 438198 w 2357265"/>
              <a:gd name="connsiteY0" fmla="*/ 547689 h 1743973"/>
              <a:gd name="connsiteX1" fmla="*/ 1424753 w 2357265"/>
              <a:gd name="connsiteY1" fmla="*/ 0 h 1743973"/>
              <a:gd name="connsiteX2" fmla="*/ 2229617 w 2357265"/>
              <a:gd name="connsiteY2" fmla="*/ 500064 h 1743973"/>
              <a:gd name="connsiteX3" fmla="*/ 2353442 w 2357265"/>
              <a:gd name="connsiteY3" fmla="*/ 1223936 h 1743973"/>
              <a:gd name="connsiteX4" fmla="*/ 1843853 w 2357265"/>
              <a:gd name="connsiteY4" fmla="*/ 1743050 h 1743973"/>
              <a:gd name="connsiteX5" fmla="*/ 328662 w 2357265"/>
              <a:gd name="connsiteY5" fmla="*/ 1657325 h 1743973"/>
              <a:gd name="connsiteX6" fmla="*/ 9573 w 2357265"/>
              <a:gd name="connsiteY6" fmla="*/ 1109636 h 1743973"/>
              <a:gd name="connsiteX7" fmla="*/ 438198 w 2357265"/>
              <a:gd name="connsiteY7" fmla="*/ 547689 h 1743973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895"/>
              <a:gd name="connsiteY0" fmla="*/ 547689 h 1744508"/>
              <a:gd name="connsiteX1" fmla="*/ 1424753 w 2357895"/>
              <a:gd name="connsiteY1" fmla="*/ 0 h 1744508"/>
              <a:gd name="connsiteX2" fmla="*/ 2229617 w 2357895"/>
              <a:gd name="connsiteY2" fmla="*/ 500064 h 1744508"/>
              <a:gd name="connsiteX3" fmla="*/ 2353442 w 2357895"/>
              <a:gd name="connsiteY3" fmla="*/ 1223936 h 1744508"/>
              <a:gd name="connsiteX4" fmla="*/ 1843853 w 2357895"/>
              <a:gd name="connsiteY4" fmla="*/ 1743050 h 1744508"/>
              <a:gd name="connsiteX5" fmla="*/ 328662 w 2357895"/>
              <a:gd name="connsiteY5" fmla="*/ 1657325 h 1744508"/>
              <a:gd name="connsiteX6" fmla="*/ 9573 w 2357895"/>
              <a:gd name="connsiteY6" fmla="*/ 1109636 h 1744508"/>
              <a:gd name="connsiteX7" fmla="*/ 438198 w 2357895"/>
              <a:gd name="connsiteY7" fmla="*/ 547689 h 1744508"/>
              <a:gd name="connsiteX0" fmla="*/ 438198 w 2357895"/>
              <a:gd name="connsiteY0" fmla="*/ 547689 h 1744508"/>
              <a:gd name="connsiteX1" fmla="*/ 1424753 w 2357895"/>
              <a:gd name="connsiteY1" fmla="*/ 0 h 1744508"/>
              <a:gd name="connsiteX2" fmla="*/ 2229617 w 2357895"/>
              <a:gd name="connsiteY2" fmla="*/ 500064 h 1744508"/>
              <a:gd name="connsiteX3" fmla="*/ 2353442 w 2357895"/>
              <a:gd name="connsiteY3" fmla="*/ 1223936 h 1744508"/>
              <a:gd name="connsiteX4" fmla="*/ 1843853 w 2357895"/>
              <a:gd name="connsiteY4" fmla="*/ 1743050 h 1744508"/>
              <a:gd name="connsiteX5" fmla="*/ 328662 w 2357895"/>
              <a:gd name="connsiteY5" fmla="*/ 1657325 h 1744508"/>
              <a:gd name="connsiteX6" fmla="*/ 9573 w 2357895"/>
              <a:gd name="connsiteY6" fmla="*/ 1109636 h 1744508"/>
              <a:gd name="connsiteX7" fmla="*/ 438198 w 2357895"/>
              <a:gd name="connsiteY7" fmla="*/ 547689 h 1744508"/>
              <a:gd name="connsiteX0" fmla="*/ 438198 w 2359287"/>
              <a:gd name="connsiteY0" fmla="*/ 547689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438198 w 2359287"/>
              <a:gd name="connsiteY7" fmla="*/ 547689 h 1744508"/>
              <a:gd name="connsiteX0" fmla="*/ 438198 w 2359287"/>
              <a:gd name="connsiteY0" fmla="*/ 547689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438198 w 2359287"/>
              <a:gd name="connsiteY7" fmla="*/ 547689 h 174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9287" h="1744508">
                <a:moveTo>
                  <a:pt x="438198" y="547689"/>
                </a:moveTo>
                <a:cubicBezTo>
                  <a:pt x="674061" y="362750"/>
                  <a:pt x="1126183" y="7937"/>
                  <a:pt x="1424753" y="0"/>
                </a:cubicBezTo>
                <a:cubicBezTo>
                  <a:pt x="1838110" y="47625"/>
                  <a:pt x="2029592" y="267682"/>
                  <a:pt x="2229617" y="500064"/>
                </a:cubicBezTo>
                <a:cubicBezTo>
                  <a:pt x="2318517" y="712780"/>
                  <a:pt x="2378842" y="963595"/>
                  <a:pt x="2353442" y="1223936"/>
                </a:cubicBezTo>
                <a:cubicBezTo>
                  <a:pt x="2286767" y="1437268"/>
                  <a:pt x="2152435" y="1676375"/>
                  <a:pt x="1843853" y="1743050"/>
                </a:cubicBezTo>
                <a:cubicBezTo>
                  <a:pt x="1319739" y="1752575"/>
                  <a:pt x="862301" y="1714475"/>
                  <a:pt x="328662" y="1657325"/>
                </a:cubicBezTo>
                <a:cubicBezTo>
                  <a:pt x="162955" y="1657325"/>
                  <a:pt x="-47577" y="1494418"/>
                  <a:pt x="9573" y="1109636"/>
                </a:cubicBezTo>
                <a:cubicBezTo>
                  <a:pt x="117523" y="782620"/>
                  <a:pt x="215948" y="760405"/>
                  <a:pt x="438198" y="54768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7892" name="Picture 6">
            <a:extLst>
              <a:ext uri="{FF2B5EF4-FFF2-40B4-BE49-F238E27FC236}">
                <a16:creationId xmlns:a16="http://schemas.microsoft.com/office/drawing/2014/main" id="{A414E0E5-FB8F-488A-9C62-F21271797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4178300"/>
            <a:ext cx="1938338" cy="22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5" name="Picture 5">
            <a:extLst>
              <a:ext uri="{FF2B5EF4-FFF2-40B4-BE49-F238E27FC236}">
                <a16:creationId xmlns:a16="http://schemas.microsoft.com/office/drawing/2014/main" id="{D34F9C24-5FB0-491E-9678-198B68896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756026"/>
            <a:ext cx="2266950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778" name="群組 40">
            <a:extLst>
              <a:ext uri="{FF2B5EF4-FFF2-40B4-BE49-F238E27FC236}">
                <a16:creationId xmlns:a16="http://schemas.microsoft.com/office/drawing/2014/main" id="{6B0DE29D-21EA-4D77-A1A9-27DC30F28DE3}"/>
              </a:ext>
            </a:extLst>
          </p:cNvPr>
          <p:cNvGrpSpPr>
            <a:grpSpLocks/>
          </p:cNvGrpSpPr>
          <p:nvPr/>
        </p:nvGrpSpPr>
        <p:grpSpPr bwMode="auto">
          <a:xfrm>
            <a:off x="4541529" y="3703756"/>
            <a:ext cx="3028314" cy="707886"/>
            <a:chOff x="3055817" y="4230935"/>
            <a:chExt cx="2904272" cy="708640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F36684F4-0381-4687-9151-B39592BCC1A1}"/>
                </a:ext>
              </a:extLst>
            </p:cNvPr>
            <p:cNvSpPr/>
            <p:nvPr/>
          </p:nvSpPr>
          <p:spPr>
            <a:xfrm>
              <a:off x="5443429" y="4439606"/>
              <a:ext cx="164970" cy="324195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06" name="文字方塊 5">
              <a:extLst>
                <a:ext uri="{FF2B5EF4-FFF2-40B4-BE49-F238E27FC236}">
                  <a16:creationId xmlns:a16="http://schemas.microsoft.com/office/drawing/2014/main" id="{E5D395E8-8CB9-4975-A89A-3B4C0E3FC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817" y="4230935"/>
              <a:ext cx="2904272" cy="70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GB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apples.</a:t>
              </a:r>
            </a:p>
          </p:txBody>
        </p:sp>
      </p:grpSp>
      <p:sp>
        <p:nvSpPr>
          <p:cNvPr id="32" name="文字方塊 5">
            <a:extLst>
              <a:ext uri="{FF2B5EF4-FFF2-40B4-BE49-F238E27FC236}">
                <a16:creationId xmlns:a16="http://schemas.microsoft.com/office/drawing/2014/main" id="{C64EFFC6-11D3-47E8-99B6-670816805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039" y="3720189"/>
            <a:ext cx="12538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zh-TW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C38DDCC7-2795-4545-9E05-09B60E6F049D}"/>
              </a:ext>
            </a:extLst>
          </p:cNvPr>
          <p:cNvSpPr/>
          <p:nvPr/>
        </p:nvSpPr>
        <p:spPr>
          <a:xfrm>
            <a:off x="7013575" y="1106489"/>
            <a:ext cx="827088" cy="8270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" name="Picture 28">
            <a:extLst>
              <a:ext uri="{FF2B5EF4-FFF2-40B4-BE49-F238E27FC236}">
                <a16:creationId xmlns:a16="http://schemas.microsoft.com/office/drawing/2014/main" id="{7F7A65F9-C2C1-4786-BCCF-2C6A1C18A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557214"/>
            <a:ext cx="1644650" cy="157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2a2_2073.wav">
            <a:hlinkClick r:id="" action="ppaction://media"/>
            <a:extLst>
              <a:ext uri="{FF2B5EF4-FFF2-40B4-BE49-F238E27FC236}">
                <a16:creationId xmlns:a16="http://schemas.microsoft.com/office/drawing/2014/main" id="{811DC5DB-AC15-45EE-A222-FA61B3737531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903" y="3766125"/>
            <a:ext cx="618736" cy="61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2" grpId="0"/>
      <p:bldP spid="29" grpId="0" animBg="1"/>
      <p:bldP spid="2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2AA779BA-2B3A-412F-922B-CB7600E8203E}"/>
              </a:ext>
            </a:extLst>
          </p:cNvPr>
          <p:cNvGrpSpPr/>
          <p:nvPr/>
        </p:nvGrpSpPr>
        <p:grpSpPr>
          <a:xfrm>
            <a:off x="4252914" y="887414"/>
            <a:ext cx="3686175" cy="2676525"/>
            <a:chOff x="4252914" y="887414"/>
            <a:chExt cx="3686175" cy="2676525"/>
          </a:xfrm>
        </p:grpSpPr>
        <p:pic>
          <p:nvPicPr>
            <p:cNvPr id="38914" name="Picture 2">
              <a:extLst>
                <a:ext uri="{FF2B5EF4-FFF2-40B4-BE49-F238E27FC236}">
                  <a16:creationId xmlns:a16="http://schemas.microsoft.com/office/drawing/2014/main" id="{6FCA0F3F-D83B-4F51-A397-24F573390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14" y="887414"/>
              <a:ext cx="3686175" cy="267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97CCAF0F-2AD9-4E05-9A6C-4C6B8B7F3BAD}"/>
                </a:ext>
              </a:extLst>
            </p:cNvPr>
            <p:cNvSpPr/>
            <p:nvPr/>
          </p:nvSpPr>
          <p:spPr>
            <a:xfrm>
              <a:off x="4440238" y="1061605"/>
              <a:ext cx="618836" cy="581891"/>
            </a:xfrm>
            <a:prstGeom prst="roundRect">
              <a:avLst/>
            </a:prstGeom>
            <a:solidFill>
              <a:srgbClr val="FFF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38915" name="Picture 6">
            <a:extLst>
              <a:ext uri="{FF2B5EF4-FFF2-40B4-BE49-F238E27FC236}">
                <a16:creationId xmlns:a16="http://schemas.microsoft.com/office/drawing/2014/main" id="{0C581DC3-0A8D-4D78-A0C8-025A4C3B5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4178300"/>
            <a:ext cx="1938338" cy="22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5">
            <a:extLst>
              <a:ext uri="{FF2B5EF4-FFF2-40B4-BE49-F238E27FC236}">
                <a16:creationId xmlns:a16="http://schemas.microsoft.com/office/drawing/2014/main" id="{2BDB46C3-444F-4DCB-B6CE-FD47D5FF5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756026"/>
            <a:ext cx="2266950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778" name="群組 40">
            <a:extLst>
              <a:ext uri="{FF2B5EF4-FFF2-40B4-BE49-F238E27FC236}">
                <a16:creationId xmlns:a16="http://schemas.microsoft.com/office/drawing/2014/main" id="{48E3E68B-8F17-41AE-ADCA-B3077B6981EB}"/>
              </a:ext>
            </a:extLst>
          </p:cNvPr>
          <p:cNvGrpSpPr>
            <a:grpSpLocks/>
          </p:cNvGrpSpPr>
          <p:nvPr/>
        </p:nvGrpSpPr>
        <p:grpSpPr bwMode="auto">
          <a:xfrm>
            <a:off x="4338424" y="3653482"/>
            <a:ext cx="4178515" cy="707886"/>
            <a:chOff x="3360859" y="4666210"/>
            <a:chExt cx="3560169" cy="708640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BDA6E7C-959A-4BF2-9219-606BBE0C8BA8}"/>
                </a:ext>
              </a:extLst>
            </p:cNvPr>
            <p:cNvSpPr/>
            <p:nvPr/>
          </p:nvSpPr>
          <p:spPr>
            <a:xfrm>
              <a:off x="6428689" y="4890742"/>
              <a:ext cx="165076" cy="324195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930" name="文字方塊 5">
              <a:extLst>
                <a:ext uri="{FF2B5EF4-FFF2-40B4-BE49-F238E27FC236}">
                  <a16:creationId xmlns:a16="http://schemas.microsoft.com/office/drawing/2014/main" id="{0930F491-080F-4894-AFC1-1C26707BA2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859" y="4666210"/>
              <a:ext cx="3560169" cy="70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</a:t>
              </a:r>
              <a:r>
                <a:rPr lang="en-GB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grapes.</a:t>
              </a:r>
            </a:p>
          </p:txBody>
        </p:sp>
      </p:grpSp>
      <p:sp>
        <p:nvSpPr>
          <p:cNvPr id="32" name="文字方塊 5">
            <a:extLst>
              <a:ext uri="{FF2B5EF4-FFF2-40B4-BE49-F238E27FC236}">
                <a16:creationId xmlns:a16="http://schemas.microsoft.com/office/drawing/2014/main" id="{33E5FC38-88C3-4DC9-815F-69BC18D0F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8424" y="3657846"/>
            <a:ext cx="2456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zh-TW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like</a:t>
            </a:r>
          </a:p>
        </p:txBody>
      </p:sp>
      <p:sp>
        <p:nvSpPr>
          <p:cNvPr id="27" name="圓角矩形 6">
            <a:extLst>
              <a:ext uri="{FF2B5EF4-FFF2-40B4-BE49-F238E27FC236}">
                <a16:creationId xmlns:a16="http://schemas.microsoft.com/office/drawing/2014/main" id="{8DC3B71D-C3A3-4814-8360-C5A18340293C}"/>
              </a:ext>
            </a:extLst>
          </p:cNvPr>
          <p:cNvSpPr/>
          <p:nvPr/>
        </p:nvSpPr>
        <p:spPr>
          <a:xfrm>
            <a:off x="5033964" y="1462088"/>
            <a:ext cx="2644775" cy="1466850"/>
          </a:xfrm>
          <a:custGeom>
            <a:avLst/>
            <a:gdLst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2148605 w 2448644"/>
              <a:gd name="connsiteY2" fmla="*/ 0 h 1800200"/>
              <a:gd name="connsiteX3" fmla="*/ 2448644 w 2448644"/>
              <a:gd name="connsiteY3" fmla="*/ 300039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448644 w 2448644"/>
              <a:gd name="connsiteY3" fmla="*/ 300039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239094 w 2448644"/>
              <a:gd name="connsiteY3" fmla="*/ 500064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239094 w 2448644"/>
              <a:gd name="connsiteY3" fmla="*/ 500064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20069"/>
              <a:gd name="connsiteY0" fmla="*/ 300039 h 1800200"/>
              <a:gd name="connsiteX1" fmla="*/ 300039 w 2420069"/>
              <a:gd name="connsiteY1" fmla="*/ 0 h 1800200"/>
              <a:gd name="connsiteX2" fmla="*/ 1319930 w 2420069"/>
              <a:gd name="connsiteY2" fmla="*/ 0 h 1800200"/>
              <a:gd name="connsiteX3" fmla="*/ 2239094 w 2420069"/>
              <a:gd name="connsiteY3" fmla="*/ 500064 h 1800200"/>
              <a:gd name="connsiteX4" fmla="*/ 2420069 w 2420069"/>
              <a:gd name="connsiteY4" fmla="*/ 1309661 h 1800200"/>
              <a:gd name="connsiteX5" fmla="*/ 2148605 w 2420069"/>
              <a:gd name="connsiteY5" fmla="*/ 1800200 h 1800200"/>
              <a:gd name="connsiteX6" fmla="*/ 300039 w 2420069"/>
              <a:gd name="connsiteY6" fmla="*/ 1800200 h 1800200"/>
              <a:gd name="connsiteX7" fmla="*/ 0 w 2420069"/>
              <a:gd name="connsiteY7" fmla="*/ 1500161 h 1800200"/>
              <a:gd name="connsiteX8" fmla="*/ 0 w 2420069"/>
              <a:gd name="connsiteY8" fmla="*/ 300039 h 1800200"/>
              <a:gd name="connsiteX0" fmla="*/ 0 w 2391494"/>
              <a:gd name="connsiteY0" fmla="*/ 300039 h 1800200"/>
              <a:gd name="connsiteX1" fmla="*/ 300039 w 2391494"/>
              <a:gd name="connsiteY1" fmla="*/ 0 h 1800200"/>
              <a:gd name="connsiteX2" fmla="*/ 1319930 w 2391494"/>
              <a:gd name="connsiteY2" fmla="*/ 0 h 1800200"/>
              <a:gd name="connsiteX3" fmla="*/ 2239094 w 2391494"/>
              <a:gd name="connsiteY3" fmla="*/ 500064 h 1800200"/>
              <a:gd name="connsiteX4" fmla="*/ 2391494 w 2391494"/>
              <a:gd name="connsiteY4" fmla="*/ 1223936 h 1800200"/>
              <a:gd name="connsiteX5" fmla="*/ 2148605 w 2391494"/>
              <a:gd name="connsiteY5" fmla="*/ 1800200 h 1800200"/>
              <a:gd name="connsiteX6" fmla="*/ 300039 w 2391494"/>
              <a:gd name="connsiteY6" fmla="*/ 1800200 h 1800200"/>
              <a:gd name="connsiteX7" fmla="*/ 0 w 2391494"/>
              <a:gd name="connsiteY7" fmla="*/ 1500161 h 1800200"/>
              <a:gd name="connsiteX8" fmla="*/ 0 w 2391494"/>
              <a:gd name="connsiteY8" fmla="*/ 300039 h 1800200"/>
              <a:gd name="connsiteX0" fmla="*/ 0 w 2391494"/>
              <a:gd name="connsiteY0" fmla="*/ 300039 h 1800200"/>
              <a:gd name="connsiteX1" fmla="*/ 300039 w 2391494"/>
              <a:gd name="connsiteY1" fmla="*/ 0 h 1800200"/>
              <a:gd name="connsiteX2" fmla="*/ 1319930 w 2391494"/>
              <a:gd name="connsiteY2" fmla="*/ 0 h 1800200"/>
              <a:gd name="connsiteX3" fmla="*/ 2239094 w 2391494"/>
              <a:gd name="connsiteY3" fmla="*/ 500064 h 1800200"/>
              <a:gd name="connsiteX4" fmla="*/ 2391494 w 2391494"/>
              <a:gd name="connsiteY4" fmla="*/ 1223936 h 1800200"/>
              <a:gd name="connsiteX5" fmla="*/ 1853330 w 2391494"/>
              <a:gd name="connsiteY5" fmla="*/ 1743050 h 1800200"/>
              <a:gd name="connsiteX6" fmla="*/ 300039 w 2391494"/>
              <a:gd name="connsiteY6" fmla="*/ 1800200 h 1800200"/>
              <a:gd name="connsiteX7" fmla="*/ 0 w 2391494"/>
              <a:gd name="connsiteY7" fmla="*/ 1500161 h 1800200"/>
              <a:gd name="connsiteX8" fmla="*/ 0 w 2391494"/>
              <a:gd name="connsiteY8" fmla="*/ 300039 h 180020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0 w 2391494"/>
              <a:gd name="connsiteY7" fmla="*/ 1500161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266748 w 2382017"/>
              <a:gd name="connsiteY0" fmla="*/ 366714 h 1743050"/>
              <a:gd name="connsiteX1" fmla="*/ 290562 w 2382017"/>
              <a:gd name="connsiteY1" fmla="*/ 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266748 w 2382017"/>
              <a:gd name="connsiteY8" fmla="*/ 366714 h 1743050"/>
              <a:gd name="connsiteX0" fmla="*/ 266748 w 2382017"/>
              <a:gd name="connsiteY0" fmla="*/ 366714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266748 w 2382017"/>
              <a:gd name="connsiteY8" fmla="*/ 366714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53442"/>
              <a:gd name="connsiteY0" fmla="*/ 547689 h 1743050"/>
              <a:gd name="connsiteX1" fmla="*/ 843012 w 2353442"/>
              <a:gd name="connsiteY1" fmla="*/ 123825 h 1743050"/>
              <a:gd name="connsiteX2" fmla="*/ 1424753 w 2353442"/>
              <a:gd name="connsiteY2" fmla="*/ 0 h 1743050"/>
              <a:gd name="connsiteX3" fmla="*/ 2229617 w 2353442"/>
              <a:gd name="connsiteY3" fmla="*/ 500064 h 1743050"/>
              <a:gd name="connsiteX4" fmla="*/ 2353442 w 2353442"/>
              <a:gd name="connsiteY4" fmla="*/ 1223936 h 1743050"/>
              <a:gd name="connsiteX5" fmla="*/ 1843853 w 2353442"/>
              <a:gd name="connsiteY5" fmla="*/ 1743050 h 1743050"/>
              <a:gd name="connsiteX6" fmla="*/ 328662 w 2353442"/>
              <a:gd name="connsiteY6" fmla="*/ 1657325 h 1743050"/>
              <a:gd name="connsiteX7" fmla="*/ 9573 w 2353442"/>
              <a:gd name="connsiteY7" fmla="*/ 1109636 h 1743050"/>
              <a:gd name="connsiteX8" fmla="*/ 438198 w 2353442"/>
              <a:gd name="connsiteY8" fmla="*/ 547689 h 1743050"/>
              <a:gd name="connsiteX0" fmla="*/ 438198 w 2357265"/>
              <a:gd name="connsiteY0" fmla="*/ 547689 h 1743050"/>
              <a:gd name="connsiteX1" fmla="*/ 843012 w 2357265"/>
              <a:gd name="connsiteY1" fmla="*/ 123825 h 1743050"/>
              <a:gd name="connsiteX2" fmla="*/ 1424753 w 2357265"/>
              <a:gd name="connsiteY2" fmla="*/ 0 h 1743050"/>
              <a:gd name="connsiteX3" fmla="*/ 2229617 w 2357265"/>
              <a:gd name="connsiteY3" fmla="*/ 500064 h 1743050"/>
              <a:gd name="connsiteX4" fmla="*/ 2353442 w 2357265"/>
              <a:gd name="connsiteY4" fmla="*/ 1223936 h 1743050"/>
              <a:gd name="connsiteX5" fmla="*/ 1843853 w 2357265"/>
              <a:gd name="connsiteY5" fmla="*/ 1743050 h 1743050"/>
              <a:gd name="connsiteX6" fmla="*/ 328662 w 2357265"/>
              <a:gd name="connsiteY6" fmla="*/ 1657325 h 1743050"/>
              <a:gd name="connsiteX7" fmla="*/ 9573 w 2357265"/>
              <a:gd name="connsiteY7" fmla="*/ 1109636 h 1743050"/>
              <a:gd name="connsiteX8" fmla="*/ 438198 w 2357265"/>
              <a:gd name="connsiteY8" fmla="*/ 547689 h 1743050"/>
              <a:gd name="connsiteX0" fmla="*/ 438198 w 2357265"/>
              <a:gd name="connsiteY0" fmla="*/ 547689 h 1743050"/>
              <a:gd name="connsiteX1" fmla="*/ 1424753 w 2357265"/>
              <a:gd name="connsiteY1" fmla="*/ 0 h 1743050"/>
              <a:gd name="connsiteX2" fmla="*/ 2229617 w 2357265"/>
              <a:gd name="connsiteY2" fmla="*/ 500064 h 1743050"/>
              <a:gd name="connsiteX3" fmla="*/ 2353442 w 2357265"/>
              <a:gd name="connsiteY3" fmla="*/ 1223936 h 1743050"/>
              <a:gd name="connsiteX4" fmla="*/ 1843853 w 2357265"/>
              <a:gd name="connsiteY4" fmla="*/ 1743050 h 1743050"/>
              <a:gd name="connsiteX5" fmla="*/ 328662 w 2357265"/>
              <a:gd name="connsiteY5" fmla="*/ 1657325 h 1743050"/>
              <a:gd name="connsiteX6" fmla="*/ 9573 w 2357265"/>
              <a:gd name="connsiteY6" fmla="*/ 1109636 h 1743050"/>
              <a:gd name="connsiteX7" fmla="*/ 438198 w 2357265"/>
              <a:gd name="connsiteY7" fmla="*/ 547689 h 1743050"/>
              <a:gd name="connsiteX0" fmla="*/ 438198 w 2357265"/>
              <a:gd name="connsiteY0" fmla="*/ 547689 h 1743050"/>
              <a:gd name="connsiteX1" fmla="*/ 1424753 w 2357265"/>
              <a:gd name="connsiteY1" fmla="*/ 0 h 1743050"/>
              <a:gd name="connsiteX2" fmla="*/ 2229617 w 2357265"/>
              <a:gd name="connsiteY2" fmla="*/ 500064 h 1743050"/>
              <a:gd name="connsiteX3" fmla="*/ 2353442 w 2357265"/>
              <a:gd name="connsiteY3" fmla="*/ 1223936 h 1743050"/>
              <a:gd name="connsiteX4" fmla="*/ 1843853 w 2357265"/>
              <a:gd name="connsiteY4" fmla="*/ 1743050 h 1743050"/>
              <a:gd name="connsiteX5" fmla="*/ 328662 w 2357265"/>
              <a:gd name="connsiteY5" fmla="*/ 1657325 h 1743050"/>
              <a:gd name="connsiteX6" fmla="*/ 9573 w 2357265"/>
              <a:gd name="connsiteY6" fmla="*/ 1109636 h 1743050"/>
              <a:gd name="connsiteX7" fmla="*/ 438198 w 2357265"/>
              <a:gd name="connsiteY7" fmla="*/ 547689 h 1743050"/>
              <a:gd name="connsiteX0" fmla="*/ 438198 w 2357265"/>
              <a:gd name="connsiteY0" fmla="*/ 547689 h 1743973"/>
              <a:gd name="connsiteX1" fmla="*/ 1424753 w 2357265"/>
              <a:gd name="connsiteY1" fmla="*/ 0 h 1743973"/>
              <a:gd name="connsiteX2" fmla="*/ 2229617 w 2357265"/>
              <a:gd name="connsiteY2" fmla="*/ 500064 h 1743973"/>
              <a:gd name="connsiteX3" fmla="*/ 2353442 w 2357265"/>
              <a:gd name="connsiteY3" fmla="*/ 1223936 h 1743973"/>
              <a:gd name="connsiteX4" fmla="*/ 1843853 w 2357265"/>
              <a:gd name="connsiteY4" fmla="*/ 1743050 h 1743973"/>
              <a:gd name="connsiteX5" fmla="*/ 328662 w 2357265"/>
              <a:gd name="connsiteY5" fmla="*/ 1657325 h 1743973"/>
              <a:gd name="connsiteX6" fmla="*/ 9573 w 2357265"/>
              <a:gd name="connsiteY6" fmla="*/ 1109636 h 1743973"/>
              <a:gd name="connsiteX7" fmla="*/ 438198 w 2357265"/>
              <a:gd name="connsiteY7" fmla="*/ 547689 h 1743973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895"/>
              <a:gd name="connsiteY0" fmla="*/ 547689 h 1744508"/>
              <a:gd name="connsiteX1" fmla="*/ 1424753 w 2357895"/>
              <a:gd name="connsiteY1" fmla="*/ 0 h 1744508"/>
              <a:gd name="connsiteX2" fmla="*/ 2229617 w 2357895"/>
              <a:gd name="connsiteY2" fmla="*/ 500064 h 1744508"/>
              <a:gd name="connsiteX3" fmla="*/ 2353442 w 2357895"/>
              <a:gd name="connsiteY3" fmla="*/ 1223936 h 1744508"/>
              <a:gd name="connsiteX4" fmla="*/ 1843853 w 2357895"/>
              <a:gd name="connsiteY4" fmla="*/ 1743050 h 1744508"/>
              <a:gd name="connsiteX5" fmla="*/ 328662 w 2357895"/>
              <a:gd name="connsiteY5" fmla="*/ 1657325 h 1744508"/>
              <a:gd name="connsiteX6" fmla="*/ 9573 w 2357895"/>
              <a:gd name="connsiteY6" fmla="*/ 1109636 h 1744508"/>
              <a:gd name="connsiteX7" fmla="*/ 438198 w 2357895"/>
              <a:gd name="connsiteY7" fmla="*/ 547689 h 1744508"/>
              <a:gd name="connsiteX0" fmla="*/ 438198 w 2357895"/>
              <a:gd name="connsiteY0" fmla="*/ 547689 h 1744508"/>
              <a:gd name="connsiteX1" fmla="*/ 1424753 w 2357895"/>
              <a:gd name="connsiteY1" fmla="*/ 0 h 1744508"/>
              <a:gd name="connsiteX2" fmla="*/ 2229617 w 2357895"/>
              <a:gd name="connsiteY2" fmla="*/ 500064 h 1744508"/>
              <a:gd name="connsiteX3" fmla="*/ 2353442 w 2357895"/>
              <a:gd name="connsiteY3" fmla="*/ 1223936 h 1744508"/>
              <a:gd name="connsiteX4" fmla="*/ 1843853 w 2357895"/>
              <a:gd name="connsiteY4" fmla="*/ 1743050 h 1744508"/>
              <a:gd name="connsiteX5" fmla="*/ 328662 w 2357895"/>
              <a:gd name="connsiteY5" fmla="*/ 1657325 h 1744508"/>
              <a:gd name="connsiteX6" fmla="*/ 9573 w 2357895"/>
              <a:gd name="connsiteY6" fmla="*/ 1109636 h 1744508"/>
              <a:gd name="connsiteX7" fmla="*/ 438198 w 2357895"/>
              <a:gd name="connsiteY7" fmla="*/ 547689 h 1744508"/>
              <a:gd name="connsiteX0" fmla="*/ 438198 w 2359287"/>
              <a:gd name="connsiteY0" fmla="*/ 547689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438198 w 2359287"/>
              <a:gd name="connsiteY7" fmla="*/ 547689 h 1744508"/>
              <a:gd name="connsiteX0" fmla="*/ 438198 w 2359287"/>
              <a:gd name="connsiteY0" fmla="*/ 547689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438198 w 2359287"/>
              <a:gd name="connsiteY7" fmla="*/ 547689 h 1744508"/>
              <a:gd name="connsiteX0" fmla="*/ 266748 w 2359287"/>
              <a:gd name="connsiteY0" fmla="*/ 366714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266748 w 2359287"/>
              <a:gd name="connsiteY7" fmla="*/ 366714 h 1744508"/>
              <a:gd name="connsiteX0" fmla="*/ 266748 w 2359287"/>
              <a:gd name="connsiteY0" fmla="*/ 404814 h 1782608"/>
              <a:gd name="connsiteX1" fmla="*/ 1415228 w 2359287"/>
              <a:gd name="connsiteY1" fmla="*/ 0 h 1782608"/>
              <a:gd name="connsiteX2" fmla="*/ 2229617 w 2359287"/>
              <a:gd name="connsiteY2" fmla="*/ 538164 h 1782608"/>
              <a:gd name="connsiteX3" fmla="*/ 2353442 w 2359287"/>
              <a:gd name="connsiteY3" fmla="*/ 1262036 h 1782608"/>
              <a:gd name="connsiteX4" fmla="*/ 1843853 w 2359287"/>
              <a:gd name="connsiteY4" fmla="*/ 1781150 h 1782608"/>
              <a:gd name="connsiteX5" fmla="*/ 328662 w 2359287"/>
              <a:gd name="connsiteY5" fmla="*/ 1695425 h 1782608"/>
              <a:gd name="connsiteX6" fmla="*/ 9573 w 2359287"/>
              <a:gd name="connsiteY6" fmla="*/ 1147736 h 1782608"/>
              <a:gd name="connsiteX7" fmla="*/ 266748 w 2359287"/>
              <a:gd name="connsiteY7" fmla="*/ 404814 h 1782608"/>
              <a:gd name="connsiteX0" fmla="*/ 331481 w 2424020"/>
              <a:gd name="connsiteY0" fmla="*/ 404814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331481 w 2424020"/>
              <a:gd name="connsiteY7" fmla="*/ 404814 h 1782608"/>
              <a:gd name="connsiteX0" fmla="*/ 436256 w 2424020"/>
              <a:gd name="connsiteY0" fmla="*/ 338139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436256 w 2424020"/>
              <a:gd name="connsiteY7" fmla="*/ 338139 h 1782608"/>
              <a:gd name="connsiteX0" fmla="*/ 455306 w 2424020"/>
              <a:gd name="connsiteY0" fmla="*/ 300039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455306 w 2424020"/>
              <a:gd name="connsiteY7" fmla="*/ 300039 h 1782608"/>
              <a:gd name="connsiteX0" fmla="*/ 455306 w 2424020"/>
              <a:gd name="connsiteY0" fmla="*/ 300039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455306 w 2424020"/>
              <a:gd name="connsiteY7" fmla="*/ 300039 h 1782608"/>
              <a:gd name="connsiteX0" fmla="*/ 453449 w 2422163"/>
              <a:gd name="connsiteY0" fmla="*/ 300039 h 1781325"/>
              <a:gd name="connsiteX1" fmla="*/ 1478104 w 2422163"/>
              <a:gd name="connsiteY1" fmla="*/ 0 h 1781325"/>
              <a:gd name="connsiteX2" fmla="*/ 2292493 w 2422163"/>
              <a:gd name="connsiteY2" fmla="*/ 538164 h 1781325"/>
              <a:gd name="connsiteX3" fmla="*/ 2416318 w 2422163"/>
              <a:gd name="connsiteY3" fmla="*/ 1262036 h 1781325"/>
              <a:gd name="connsiteX4" fmla="*/ 1906729 w 2422163"/>
              <a:gd name="connsiteY4" fmla="*/ 1781150 h 1781325"/>
              <a:gd name="connsiteX5" fmla="*/ 496313 w 2422163"/>
              <a:gd name="connsiteY5" fmla="*/ 1352525 h 1781325"/>
              <a:gd name="connsiteX6" fmla="*/ 5774 w 2422163"/>
              <a:gd name="connsiteY6" fmla="*/ 861986 h 1781325"/>
              <a:gd name="connsiteX7" fmla="*/ 453449 w 2422163"/>
              <a:gd name="connsiteY7" fmla="*/ 300039 h 1781325"/>
              <a:gd name="connsiteX0" fmla="*/ 453449 w 2422163"/>
              <a:gd name="connsiteY0" fmla="*/ 300039 h 1524494"/>
              <a:gd name="connsiteX1" fmla="*/ 1478104 w 2422163"/>
              <a:gd name="connsiteY1" fmla="*/ 0 h 1524494"/>
              <a:gd name="connsiteX2" fmla="*/ 2292493 w 2422163"/>
              <a:gd name="connsiteY2" fmla="*/ 538164 h 1524494"/>
              <a:gd name="connsiteX3" fmla="*/ 2416318 w 2422163"/>
              <a:gd name="connsiteY3" fmla="*/ 1262036 h 1524494"/>
              <a:gd name="connsiteX4" fmla="*/ 2106754 w 2422163"/>
              <a:gd name="connsiteY4" fmla="*/ 1523975 h 1524494"/>
              <a:gd name="connsiteX5" fmla="*/ 496313 w 2422163"/>
              <a:gd name="connsiteY5" fmla="*/ 1352525 h 1524494"/>
              <a:gd name="connsiteX6" fmla="*/ 5774 w 2422163"/>
              <a:gd name="connsiteY6" fmla="*/ 861986 h 1524494"/>
              <a:gd name="connsiteX7" fmla="*/ 453449 w 2422163"/>
              <a:gd name="connsiteY7" fmla="*/ 300039 h 1524494"/>
              <a:gd name="connsiteX0" fmla="*/ 453449 w 2646493"/>
              <a:gd name="connsiteY0" fmla="*/ 300039 h 1524494"/>
              <a:gd name="connsiteX1" fmla="*/ 1478104 w 2646493"/>
              <a:gd name="connsiteY1" fmla="*/ 0 h 1524494"/>
              <a:gd name="connsiteX2" fmla="*/ 2292493 w 2646493"/>
              <a:gd name="connsiteY2" fmla="*/ 538164 h 1524494"/>
              <a:gd name="connsiteX3" fmla="*/ 2644918 w 2646493"/>
              <a:gd name="connsiteY3" fmla="*/ 1081061 h 1524494"/>
              <a:gd name="connsiteX4" fmla="*/ 2106754 w 2646493"/>
              <a:gd name="connsiteY4" fmla="*/ 1523975 h 1524494"/>
              <a:gd name="connsiteX5" fmla="*/ 496313 w 2646493"/>
              <a:gd name="connsiteY5" fmla="*/ 1352525 h 1524494"/>
              <a:gd name="connsiteX6" fmla="*/ 5774 w 2646493"/>
              <a:gd name="connsiteY6" fmla="*/ 861986 h 1524494"/>
              <a:gd name="connsiteX7" fmla="*/ 453449 w 2646493"/>
              <a:gd name="connsiteY7" fmla="*/ 300039 h 1524494"/>
              <a:gd name="connsiteX0" fmla="*/ 453449 w 2646916"/>
              <a:gd name="connsiteY0" fmla="*/ 300039 h 1524494"/>
              <a:gd name="connsiteX1" fmla="*/ 1478104 w 2646916"/>
              <a:gd name="connsiteY1" fmla="*/ 0 h 1524494"/>
              <a:gd name="connsiteX2" fmla="*/ 2292493 w 2646916"/>
              <a:gd name="connsiteY2" fmla="*/ 538164 h 1524494"/>
              <a:gd name="connsiteX3" fmla="*/ 2644918 w 2646916"/>
              <a:gd name="connsiteY3" fmla="*/ 1081061 h 1524494"/>
              <a:gd name="connsiteX4" fmla="*/ 2106754 w 2646916"/>
              <a:gd name="connsiteY4" fmla="*/ 1523975 h 1524494"/>
              <a:gd name="connsiteX5" fmla="*/ 496313 w 2646916"/>
              <a:gd name="connsiteY5" fmla="*/ 1352525 h 1524494"/>
              <a:gd name="connsiteX6" fmla="*/ 5774 w 2646916"/>
              <a:gd name="connsiteY6" fmla="*/ 861986 h 1524494"/>
              <a:gd name="connsiteX7" fmla="*/ 453449 w 2646916"/>
              <a:gd name="connsiteY7" fmla="*/ 300039 h 1524494"/>
              <a:gd name="connsiteX0" fmla="*/ 453449 w 2647084"/>
              <a:gd name="connsiteY0" fmla="*/ 300039 h 1524494"/>
              <a:gd name="connsiteX1" fmla="*/ 1478104 w 2647084"/>
              <a:gd name="connsiteY1" fmla="*/ 0 h 1524494"/>
              <a:gd name="connsiteX2" fmla="*/ 2311543 w 2647084"/>
              <a:gd name="connsiteY2" fmla="*/ 509589 h 1524494"/>
              <a:gd name="connsiteX3" fmla="*/ 2644918 w 2647084"/>
              <a:gd name="connsiteY3" fmla="*/ 1081061 h 1524494"/>
              <a:gd name="connsiteX4" fmla="*/ 2106754 w 2647084"/>
              <a:gd name="connsiteY4" fmla="*/ 1523975 h 1524494"/>
              <a:gd name="connsiteX5" fmla="*/ 496313 w 2647084"/>
              <a:gd name="connsiteY5" fmla="*/ 1352525 h 1524494"/>
              <a:gd name="connsiteX6" fmla="*/ 5774 w 2647084"/>
              <a:gd name="connsiteY6" fmla="*/ 861986 h 1524494"/>
              <a:gd name="connsiteX7" fmla="*/ 453449 w 2647084"/>
              <a:gd name="connsiteY7" fmla="*/ 300039 h 1524494"/>
              <a:gd name="connsiteX0" fmla="*/ 453449 w 2647784"/>
              <a:gd name="connsiteY0" fmla="*/ 300039 h 1524494"/>
              <a:gd name="connsiteX1" fmla="*/ 1478104 w 2647784"/>
              <a:gd name="connsiteY1" fmla="*/ 0 h 1524494"/>
              <a:gd name="connsiteX2" fmla="*/ 2311543 w 2647784"/>
              <a:gd name="connsiteY2" fmla="*/ 509589 h 1524494"/>
              <a:gd name="connsiteX3" fmla="*/ 2644918 w 2647784"/>
              <a:gd name="connsiteY3" fmla="*/ 1081061 h 1524494"/>
              <a:gd name="connsiteX4" fmla="*/ 2106754 w 2647784"/>
              <a:gd name="connsiteY4" fmla="*/ 1523975 h 1524494"/>
              <a:gd name="connsiteX5" fmla="*/ 496313 w 2647784"/>
              <a:gd name="connsiteY5" fmla="*/ 1352525 h 1524494"/>
              <a:gd name="connsiteX6" fmla="*/ 5774 w 2647784"/>
              <a:gd name="connsiteY6" fmla="*/ 861986 h 1524494"/>
              <a:gd name="connsiteX7" fmla="*/ 453449 w 2647784"/>
              <a:gd name="connsiteY7" fmla="*/ 300039 h 1524494"/>
              <a:gd name="connsiteX0" fmla="*/ 453449 w 2644918"/>
              <a:gd name="connsiteY0" fmla="*/ 300039 h 1524494"/>
              <a:gd name="connsiteX1" fmla="*/ 1478104 w 2644918"/>
              <a:gd name="connsiteY1" fmla="*/ 0 h 1524494"/>
              <a:gd name="connsiteX2" fmla="*/ 2311543 w 2644918"/>
              <a:gd name="connsiteY2" fmla="*/ 509589 h 1524494"/>
              <a:gd name="connsiteX3" fmla="*/ 2644918 w 2644918"/>
              <a:gd name="connsiteY3" fmla="*/ 1081061 h 1524494"/>
              <a:gd name="connsiteX4" fmla="*/ 2106754 w 2644918"/>
              <a:gd name="connsiteY4" fmla="*/ 1523975 h 1524494"/>
              <a:gd name="connsiteX5" fmla="*/ 496313 w 2644918"/>
              <a:gd name="connsiteY5" fmla="*/ 1352525 h 1524494"/>
              <a:gd name="connsiteX6" fmla="*/ 5774 w 2644918"/>
              <a:gd name="connsiteY6" fmla="*/ 861986 h 1524494"/>
              <a:gd name="connsiteX7" fmla="*/ 453449 w 2644918"/>
              <a:gd name="connsiteY7" fmla="*/ 300039 h 1524494"/>
              <a:gd name="connsiteX0" fmla="*/ 453449 w 2644918"/>
              <a:gd name="connsiteY0" fmla="*/ 300039 h 1524494"/>
              <a:gd name="connsiteX1" fmla="*/ 1478104 w 2644918"/>
              <a:gd name="connsiteY1" fmla="*/ 0 h 1524494"/>
              <a:gd name="connsiteX2" fmla="*/ 2311543 w 2644918"/>
              <a:gd name="connsiteY2" fmla="*/ 509589 h 1524494"/>
              <a:gd name="connsiteX3" fmla="*/ 2644918 w 2644918"/>
              <a:gd name="connsiteY3" fmla="*/ 1081061 h 1524494"/>
              <a:gd name="connsiteX4" fmla="*/ 2106754 w 2644918"/>
              <a:gd name="connsiteY4" fmla="*/ 1523975 h 1524494"/>
              <a:gd name="connsiteX5" fmla="*/ 496313 w 2644918"/>
              <a:gd name="connsiteY5" fmla="*/ 1352525 h 1524494"/>
              <a:gd name="connsiteX6" fmla="*/ 5774 w 2644918"/>
              <a:gd name="connsiteY6" fmla="*/ 861986 h 1524494"/>
              <a:gd name="connsiteX7" fmla="*/ 453449 w 2644918"/>
              <a:gd name="connsiteY7" fmla="*/ 300039 h 1524494"/>
              <a:gd name="connsiteX0" fmla="*/ 453449 w 2644918"/>
              <a:gd name="connsiteY0" fmla="*/ 300039 h 1524494"/>
              <a:gd name="connsiteX1" fmla="*/ 1478104 w 2644918"/>
              <a:gd name="connsiteY1" fmla="*/ 0 h 1524494"/>
              <a:gd name="connsiteX2" fmla="*/ 2311543 w 2644918"/>
              <a:gd name="connsiteY2" fmla="*/ 509589 h 1524494"/>
              <a:gd name="connsiteX3" fmla="*/ 2644918 w 2644918"/>
              <a:gd name="connsiteY3" fmla="*/ 1081061 h 1524494"/>
              <a:gd name="connsiteX4" fmla="*/ 2106754 w 2644918"/>
              <a:gd name="connsiteY4" fmla="*/ 1523975 h 1524494"/>
              <a:gd name="connsiteX5" fmla="*/ 496313 w 2644918"/>
              <a:gd name="connsiteY5" fmla="*/ 1352525 h 1524494"/>
              <a:gd name="connsiteX6" fmla="*/ 5774 w 2644918"/>
              <a:gd name="connsiteY6" fmla="*/ 861986 h 1524494"/>
              <a:gd name="connsiteX7" fmla="*/ 453449 w 2644918"/>
              <a:gd name="connsiteY7" fmla="*/ 300039 h 1524494"/>
              <a:gd name="connsiteX0" fmla="*/ 453449 w 2644918"/>
              <a:gd name="connsiteY0" fmla="*/ 240773 h 1465228"/>
              <a:gd name="connsiteX1" fmla="*/ 1427304 w 2644918"/>
              <a:gd name="connsiteY1" fmla="*/ 0 h 1465228"/>
              <a:gd name="connsiteX2" fmla="*/ 2311543 w 2644918"/>
              <a:gd name="connsiteY2" fmla="*/ 450323 h 1465228"/>
              <a:gd name="connsiteX3" fmla="*/ 2644918 w 2644918"/>
              <a:gd name="connsiteY3" fmla="*/ 1021795 h 1465228"/>
              <a:gd name="connsiteX4" fmla="*/ 2106754 w 2644918"/>
              <a:gd name="connsiteY4" fmla="*/ 1464709 h 1465228"/>
              <a:gd name="connsiteX5" fmla="*/ 496313 w 2644918"/>
              <a:gd name="connsiteY5" fmla="*/ 1293259 h 1465228"/>
              <a:gd name="connsiteX6" fmla="*/ 5774 w 2644918"/>
              <a:gd name="connsiteY6" fmla="*/ 802720 h 1465228"/>
              <a:gd name="connsiteX7" fmla="*/ 453449 w 2644918"/>
              <a:gd name="connsiteY7" fmla="*/ 240773 h 1465228"/>
              <a:gd name="connsiteX0" fmla="*/ 453449 w 2644918"/>
              <a:gd name="connsiteY0" fmla="*/ 240773 h 1465228"/>
              <a:gd name="connsiteX1" fmla="*/ 1427304 w 2644918"/>
              <a:gd name="connsiteY1" fmla="*/ 0 h 1465228"/>
              <a:gd name="connsiteX2" fmla="*/ 2277677 w 2644918"/>
              <a:gd name="connsiteY2" fmla="*/ 492656 h 1465228"/>
              <a:gd name="connsiteX3" fmla="*/ 2644918 w 2644918"/>
              <a:gd name="connsiteY3" fmla="*/ 1021795 h 1465228"/>
              <a:gd name="connsiteX4" fmla="*/ 2106754 w 2644918"/>
              <a:gd name="connsiteY4" fmla="*/ 1464709 h 1465228"/>
              <a:gd name="connsiteX5" fmla="*/ 496313 w 2644918"/>
              <a:gd name="connsiteY5" fmla="*/ 1293259 h 1465228"/>
              <a:gd name="connsiteX6" fmla="*/ 5774 w 2644918"/>
              <a:gd name="connsiteY6" fmla="*/ 802720 h 1465228"/>
              <a:gd name="connsiteX7" fmla="*/ 453449 w 2644918"/>
              <a:gd name="connsiteY7" fmla="*/ 240773 h 1465228"/>
              <a:gd name="connsiteX0" fmla="*/ 453449 w 2644918"/>
              <a:gd name="connsiteY0" fmla="*/ 240773 h 1465228"/>
              <a:gd name="connsiteX1" fmla="*/ 1427304 w 2644918"/>
              <a:gd name="connsiteY1" fmla="*/ 0 h 1465228"/>
              <a:gd name="connsiteX2" fmla="*/ 2277677 w 2644918"/>
              <a:gd name="connsiteY2" fmla="*/ 492656 h 1465228"/>
              <a:gd name="connsiteX3" fmla="*/ 2644918 w 2644918"/>
              <a:gd name="connsiteY3" fmla="*/ 1021795 h 1465228"/>
              <a:gd name="connsiteX4" fmla="*/ 2106754 w 2644918"/>
              <a:gd name="connsiteY4" fmla="*/ 1464709 h 1465228"/>
              <a:gd name="connsiteX5" fmla="*/ 496313 w 2644918"/>
              <a:gd name="connsiteY5" fmla="*/ 1293259 h 1465228"/>
              <a:gd name="connsiteX6" fmla="*/ 5774 w 2644918"/>
              <a:gd name="connsiteY6" fmla="*/ 802720 h 1465228"/>
              <a:gd name="connsiteX7" fmla="*/ 453449 w 2644918"/>
              <a:gd name="connsiteY7" fmla="*/ 240773 h 1465228"/>
              <a:gd name="connsiteX0" fmla="*/ 453449 w 2644918"/>
              <a:gd name="connsiteY0" fmla="*/ 242578 h 1467033"/>
              <a:gd name="connsiteX1" fmla="*/ 1427304 w 2644918"/>
              <a:gd name="connsiteY1" fmla="*/ 1805 h 1467033"/>
              <a:gd name="connsiteX2" fmla="*/ 2277677 w 2644918"/>
              <a:gd name="connsiteY2" fmla="*/ 494461 h 1467033"/>
              <a:gd name="connsiteX3" fmla="*/ 2644918 w 2644918"/>
              <a:gd name="connsiteY3" fmla="*/ 1023600 h 1467033"/>
              <a:gd name="connsiteX4" fmla="*/ 2106754 w 2644918"/>
              <a:gd name="connsiteY4" fmla="*/ 1466514 h 1467033"/>
              <a:gd name="connsiteX5" fmla="*/ 496313 w 2644918"/>
              <a:gd name="connsiteY5" fmla="*/ 1295064 h 1467033"/>
              <a:gd name="connsiteX6" fmla="*/ 5774 w 2644918"/>
              <a:gd name="connsiteY6" fmla="*/ 804525 h 1467033"/>
              <a:gd name="connsiteX7" fmla="*/ 453449 w 2644918"/>
              <a:gd name="connsiteY7" fmla="*/ 242578 h 1467033"/>
              <a:gd name="connsiteX0" fmla="*/ 453449 w 2644918"/>
              <a:gd name="connsiteY0" fmla="*/ 242578 h 1467033"/>
              <a:gd name="connsiteX1" fmla="*/ 1427304 w 2644918"/>
              <a:gd name="connsiteY1" fmla="*/ 1805 h 1467033"/>
              <a:gd name="connsiteX2" fmla="*/ 2277677 w 2644918"/>
              <a:gd name="connsiteY2" fmla="*/ 494461 h 1467033"/>
              <a:gd name="connsiteX3" fmla="*/ 2644918 w 2644918"/>
              <a:gd name="connsiteY3" fmla="*/ 1023600 h 1467033"/>
              <a:gd name="connsiteX4" fmla="*/ 2106754 w 2644918"/>
              <a:gd name="connsiteY4" fmla="*/ 1466514 h 1467033"/>
              <a:gd name="connsiteX5" fmla="*/ 496313 w 2644918"/>
              <a:gd name="connsiteY5" fmla="*/ 1295064 h 1467033"/>
              <a:gd name="connsiteX6" fmla="*/ 5774 w 2644918"/>
              <a:gd name="connsiteY6" fmla="*/ 804525 h 1467033"/>
              <a:gd name="connsiteX7" fmla="*/ 453449 w 2644918"/>
              <a:gd name="connsiteY7" fmla="*/ 242578 h 146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4918" h="1467033">
                <a:moveTo>
                  <a:pt x="453449" y="242578"/>
                </a:moveTo>
                <a:cubicBezTo>
                  <a:pt x="727412" y="95739"/>
                  <a:pt x="1111801" y="-15658"/>
                  <a:pt x="1427304" y="1805"/>
                </a:cubicBezTo>
                <a:cubicBezTo>
                  <a:pt x="1832194" y="117163"/>
                  <a:pt x="2035318" y="262079"/>
                  <a:pt x="2277677" y="494461"/>
                </a:cubicBezTo>
                <a:cubicBezTo>
                  <a:pt x="2490402" y="697652"/>
                  <a:pt x="2641743" y="791834"/>
                  <a:pt x="2644918" y="1023600"/>
                </a:cubicBezTo>
                <a:cubicBezTo>
                  <a:pt x="2578243" y="1236932"/>
                  <a:pt x="2415336" y="1399839"/>
                  <a:pt x="2106754" y="1466514"/>
                </a:cubicBezTo>
                <a:cubicBezTo>
                  <a:pt x="1582640" y="1476039"/>
                  <a:pt x="1029952" y="1352214"/>
                  <a:pt x="496313" y="1295064"/>
                </a:cubicBezTo>
                <a:cubicBezTo>
                  <a:pt x="330606" y="1295064"/>
                  <a:pt x="-51376" y="1189307"/>
                  <a:pt x="5774" y="804525"/>
                </a:cubicBezTo>
                <a:cubicBezTo>
                  <a:pt x="113724" y="477509"/>
                  <a:pt x="231199" y="426719"/>
                  <a:pt x="453449" y="242578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F0E6CCFD-1372-47D3-A1DA-39C306DEA89A}"/>
              </a:ext>
            </a:extLst>
          </p:cNvPr>
          <p:cNvSpPr/>
          <p:nvPr/>
        </p:nvSpPr>
        <p:spPr>
          <a:xfrm>
            <a:off x="7023100" y="938214"/>
            <a:ext cx="827088" cy="828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5" name="Picture 27">
            <a:extLst>
              <a:ext uri="{FF2B5EF4-FFF2-40B4-BE49-F238E27FC236}">
                <a16:creationId xmlns:a16="http://schemas.microsoft.com/office/drawing/2014/main" id="{214386C8-CEFF-4B02-831D-41FF01E06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6" y="434975"/>
            <a:ext cx="1611313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2a2_2089.wav">
            <a:hlinkClick r:id="" action="ppaction://media"/>
            <a:extLst>
              <a:ext uri="{FF2B5EF4-FFF2-40B4-BE49-F238E27FC236}">
                <a16:creationId xmlns:a16="http://schemas.microsoft.com/office/drawing/2014/main" id="{DF749A1E-7D7E-4DB6-9681-A6FB8479D6E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379" y="3662216"/>
            <a:ext cx="699152" cy="69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2" grpId="0"/>
      <p:bldP spid="24" grpId="0" animBg="1"/>
      <p:bldP spid="2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4277B22C-DE3A-4F46-9430-69C6B44A43E2}"/>
              </a:ext>
            </a:extLst>
          </p:cNvPr>
          <p:cNvGrpSpPr/>
          <p:nvPr/>
        </p:nvGrpSpPr>
        <p:grpSpPr>
          <a:xfrm>
            <a:off x="4248150" y="879476"/>
            <a:ext cx="3695700" cy="2676525"/>
            <a:chOff x="4248150" y="879476"/>
            <a:chExt cx="3695700" cy="2676525"/>
          </a:xfrm>
        </p:grpSpPr>
        <p:pic>
          <p:nvPicPr>
            <p:cNvPr id="39938" name="Picture 2">
              <a:extLst>
                <a:ext uri="{FF2B5EF4-FFF2-40B4-BE49-F238E27FC236}">
                  <a16:creationId xmlns:a16="http://schemas.microsoft.com/office/drawing/2014/main" id="{5339F111-B805-4893-B80D-925AB22DA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150" y="879476"/>
              <a:ext cx="3695700" cy="267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D0393D0-79F7-4C60-8668-E6875CFB85C5}"/>
                </a:ext>
              </a:extLst>
            </p:cNvPr>
            <p:cNvSpPr/>
            <p:nvPr/>
          </p:nvSpPr>
          <p:spPr>
            <a:xfrm>
              <a:off x="4440238" y="1019113"/>
              <a:ext cx="636588" cy="578867"/>
            </a:xfrm>
            <a:prstGeom prst="rect">
              <a:avLst/>
            </a:prstGeom>
            <a:solidFill>
              <a:srgbClr val="E6F1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39939" name="Picture 6">
            <a:extLst>
              <a:ext uri="{FF2B5EF4-FFF2-40B4-BE49-F238E27FC236}">
                <a16:creationId xmlns:a16="http://schemas.microsoft.com/office/drawing/2014/main" id="{20CDD45E-C95A-4737-A25E-B3160C6E1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4178300"/>
            <a:ext cx="1938338" cy="22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5">
            <a:extLst>
              <a:ext uri="{FF2B5EF4-FFF2-40B4-BE49-F238E27FC236}">
                <a16:creationId xmlns:a16="http://schemas.microsoft.com/office/drawing/2014/main" id="{2DCE58F3-C520-4848-BC4C-9B2A74314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756026"/>
            <a:ext cx="2266950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778" name="群組 40">
            <a:extLst>
              <a:ext uri="{FF2B5EF4-FFF2-40B4-BE49-F238E27FC236}">
                <a16:creationId xmlns:a16="http://schemas.microsoft.com/office/drawing/2014/main" id="{5C9B2C73-79C8-4003-B84F-DFE5ADD82721}"/>
              </a:ext>
            </a:extLst>
          </p:cNvPr>
          <p:cNvGrpSpPr>
            <a:grpSpLocks/>
          </p:cNvGrpSpPr>
          <p:nvPr/>
        </p:nvGrpSpPr>
        <p:grpSpPr bwMode="auto">
          <a:xfrm>
            <a:off x="4548485" y="3766096"/>
            <a:ext cx="3439120" cy="707886"/>
            <a:chOff x="3819510" y="4692816"/>
            <a:chExt cx="3440883" cy="708640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E28F2FC3-0370-41C9-B077-A9C4FC4F1674}"/>
                </a:ext>
              </a:extLst>
            </p:cNvPr>
            <p:cNvSpPr/>
            <p:nvPr/>
          </p:nvSpPr>
          <p:spPr>
            <a:xfrm>
              <a:off x="6467832" y="4885040"/>
              <a:ext cx="360547" cy="324195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954" name="文字方塊 5">
              <a:extLst>
                <a:ext uri="{FF2B5EF4-FFF2-40B4-BE49-F238E27FC236}">
                  <a16:creationId xmlns:a16="http://schemas.microsoft.com/office/drawing/2014/main" id="{A90D0F69-3AD9-473C-A2E9-FDB1217F30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9510" y="4692816"/>
              <a:ext cx="3440883" cy="70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GB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mangoes.</a:t>
              </a:r>
            </a:p>
          </p:txBody>
        </p:sp>
      </p:grpSp>
      <p:sp>
        <p:nvSpPr>
          <p:cNvPr id="32" name="文字方塊 5">
            <a:extLst>
              <a:ext uri="{FF2B5EF4-FFF2-40B4-BE49-F238E27FC236}">
                <a16:creationId xmlns:a16="http://schemas.microsoft.com/office/drawing/2014/main" id="{BD103AC9-61A1-480A-ABC7-958469A6E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145" y="3766096"/>
            <a:ext cx="12538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zh-TW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</a:p>
        </p:txBody>
      </p:sp>
      <p:sp>
        <p:nvSpPr>
          <p:cNvPr id="27" name="圓角矩形 6">
            <a:extLst>
              <a:ext uri="{FF2B5EF4-FFF2-40B4-BE49-F238E27FC236}">
                <a16:creationId xmlns:a16="http://schemas.microsoft.com/office/drawing/2014/main" id="{A1064563-41AE-4B97-B1EF-E42A7A65284C}"/>
              </a:ext>
            </a:extLst>
          </p:cNvPr>
          <p:cNvSpPr/>
          <p:nvPr/>
        </p:nvSpPr>
        <p:spPr>
          <a:xfrm>
            <a:off x="4662489" y="1358901"/>
            <a:ext cx="2828925" cy="1736725"/>
          </a:xfrm>
          <a:custGeom>
            <a:avLst/>
            <a:gdLst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2148605 w 2448644"/>
              <a:gd name="connsiteY2" fmla="*/ 0 h 1800200"/>
              <a:gd name="connsiteX3" fmla="*/ 2448644 w 2448644"/>
              <a:gd name="connsiteY3" fmla="*/ 300039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448644 w 2448644"/>
              <a:gd name="connsiteY3" fmla="*/ 300039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239094 w 2448644"/>
              <a:gd name="connsiteY3" fmla="*/ 500064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48644"/>
              <a:gd name="connsiteY0" fmla="*/ 300039 h 1800200"/>
              <a:gd name="connsiteX1" fmla="*/ 300039 w 2448644"/>
              <a:gd name="connsiteY1" fmla="*/ 0 h 1800200"/>
              <a:gd name="connsiteX2" fmla="*/ 1319930 w 2448644"/>
              <a:gd name="connsiteY2" fmla="*/ 0 h 1800200"/>
              <a:gd name="connsiteX3" fmla="*/ 2239094 w 2448644"/>
              <a:gd name="connsiteY3" fmla="*/ 500064 h 1800200"/>
              <a:gd name="connsiteX4" fmla="*/ 2448644 w 2448644"/>
              <a:gd name="connsiteY4" fmla="*/ 1500161 h 1800200"/>
              <a:gd name="connsiteX5" fmla="*/ 2148605 w 2448644"/>
              <a:gd name="connsiteY5" fmla="*/ 1800200 h 1800200"/>
              <a:gd name="connsiteX6" fmla="*/ 300039 w 2448644"/>
              <a:gd name="connsiteY6" fmla="*/ 1800200 h 1800200"/>
              <a:gd name="connsiteX7" fmla="*/ 0 w 2448644"/>
              <a:gd name="connsiteY7" fmla="*/ 1500161 h 1800200"/>
              <a:gd name="connsiteX8" fmla="*/ 0 w 2448644"/>
              <a:gd name="connsiteY8" fmla="*/ 300039 h 1800200"/>
              <a:gd name="connsiteX0" fmla="*/ 0 w 2420069"/>
              <a:gd name="connsiteY0" fmla="*/ 300039 h 1800200"/>
              <a:gd name="connsiteX1" fmla="*/ 300039 w 2420069"/>
              <a:gd name="connsiteY1" fmla="*/ 0 h 1800200"/>
              <a:gd name="connsiteX2" fmla="*/ 1319930 w 2420069"/>
              <a:gd name="connsiteY2" fmla="*/ 0 h 1800200"/>
              <a:gd name="connsiteX3" fmla="*/ 2239094 w 2420069"/>
              <a:gd name="connsiteY3" fmla="*/ 500064 h 1800200"/>
              <a:gd name="connsiteX4" fmla="*/ 2420069 w 2420069"/>
              <a:gd name="connsiteY4" fmla="*/ 1309661 h 1800200"/>
              <a:gd name="connsiteX5" fmla="*/ 2148605 w 2420069"/>
              <a:gd name="connsiteY5" fmla="*/ 1800200 h 1800200"/>
              <a:gd name="connsiteX6" fmla="*/ 300039 w 2420069"/>
              <a:gd name="connsiteY6" fmla="*/ 1800200 h 1800200"/>
              <a:gd name="connsiteX7" fmla="*/ 0 w 2420069"/>
              <a:gd name="connsiteY7" fmla="*/ 1500161 h 1800200"/>
              <a:gd name="connsiteX8" fmla="*/ 0 w 2420069"/>
              <a:gd name="connsiteY8" fmla="*/ 300039 h 1800200"/>
              <a:gd name="connsiteX0" fmla="*/ 0 w 2391494"/>
              <a:gd name="connsiteY0" fmla="*/ 300039 h 1800200"/>
              <a:gd name="connsiteX1" fmla="*/ 300039 w 2391494"/>
              <a:gd name="connsiteY1" fmla="*/ 0 h 1800200"/>
              <a:gd name="connsiteX2" fmla="*/ 1319930 w 2391494"/>
              <a:gd name="connsiteY2" fmla="*/ 0 h 1800200"/>
              <a:gd name="connsiteX3" fmla="*/ 2239094 w 2391494"/>
              <a:gd name="connsiteY3" fmla="*/ 500064 h 1800200"/>
              <a:gd name="connsiteX4" fmla="*/ 2391494 w 2391494"/>
              <a:gd name="connsiteY4" fmla="*/ 1223936 h 1800200"/>
              <a:gd name="connsiteX5" fmla="*/ 2148605 w 2391494"/>
              <a:gd name="connsiteY5" fmla="*/ 1800200 h 1800200"/>
              <a:gd name="connsiteX6" fmla="*/ 300039 w 2391494"/>
              <a:gd name="connsiteY6" fmla="*/ 1800200 h 1800200"/>
              <a:gd name="connsiteX7" fmla="*/ 0 w 2391494"/>
              <a:gd name="connsiteY7" fmla="*/ 1500161 h 1800200"/>
              <a:gd name="connsiteX8" fmla="*/ 0 w 2391494"/>
              <a:gd name="connsiteY8" fmla="*/ 300039 h 1800200"/>
              <a:gd name="connsiteX0" fmla="*/ 0 w 2391494"/>
              <a:gd name="connsiteY0" fmla="*/ 300039 h 1800200"/>
              <a:gd name="connsiteX1" fmla="*/ 300039 w 2391494"/>
              <a:gd name="connsiteY1" fmla="*/ 0 h 1800200"/>
              <a:gd name="connsiteX2" fmla="*/ 1319930 w 2391494"/>
              <a:gd name="connsiteY2" fmla="*/ 0 h 1800200"/>
              <a:gd name="connsiteX3" fmla="*/ 2239094 w 2391494"/>
              <a:gd name="connsiteY3" fmla="*/ 500064 h 1800200"/>
              <a:gd name="connsiteX4" fmla="*/ 2391494 w 2391494"/>
              <a:gd name="connsiteY4" fmla="*/ 1223936 h 1800200"/>
              <a:gd name="connsiteX5" fmla="*/ 1853330 w 2391494"/>
              <a:gd name="connsiteY5" fmla="*/ 1743050 h 1800200"/>
              <a:gd name="connsiteX6" fmla="*/ 300039 w 2391494"/>
              <a:gd name="connsiteY6" fmla="*/ 1800200 h 1800200"/>
              <a:gd name="connsiteX7" fmla="*/ 0 w 2391494"/>
              <a:gd name="connsiteY7" fmla="*/ 1500161 h 1800200"/>
              <a:gd name="connsiteX8" fmla="*/ 0 w 2391494"/>
              <a:gd name="connsiteY8" fmla="*/ 300039 h 180020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0 w 2391494"/>
              <a:gd name="connsiteY7" fmla="*/ 1500161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0 w 2391494"/>
              <a:gd name="connsiteY0" fmla="*/ 300039 h 1743050"/>
              <a:gd name="connsiteX1" fmla="*/ 300039 w 2391494"/>
              <a:gd name="connsiteY1" fmla="*/ 0 h 1743050"/>
              <a:gd name="connsiteX2" fmla="*/ 1319930 w 2391494"/>
              <a:gd name="connsiteY2" fmla="*/ 0 h 1743050"/>
              <a:gd name="connsiteX3" fmla="*/ 2239094 w 2391494"/>
              <a:gd name="connsiteY3" fmla="*/ 500064 h 1743050"/>
              <a:gd name="connsiteX4" fmla="*/ 2391494 w 2391494"/>
              <a:gd name="connsiteY4" fmla="*/ 1223936 h 1743050"/>
              <a:gd name="connsiteX5" fmla="*/ 1853330 w 2391494"/>
              <a:gd name="connsiteY5" fmla="*/ 1743050 h 1743050"/>
              <a:gd name="connsiteX6" fmla="*/ 338139 w 2391494"/>
              <a:gd name="connsiteY6" fmla="*/ 1657325 h 1743050"/>
              <a:gd name="connsiteX7" fmla="*/ 19050 w 2391494"/>
              <a:gd name="connsiteY7" fmla="*/ 1109636 h 1743050"/>
              <a:gd name="connsiteX8" fmla="*/ 0 w 2391494"/>
              <a:gd name="connsiteY8" fmla="*/ 300039 h 1743050"/>
              <a:gd name="connsiteX0" fmla="*/ 266748 w 2382017"/>
              <a:gd name="connsiteY0" fmla="*/ 366714 h 1743050"/>
              <a:gd name="connsiteX1" fmla="*/ 290562 w 2382017"/>
              <a:gd name="connsiteY1" fmla="*/ 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266748 w 2382017"/>
              <a:gd name="connsiteY8" fmla="*/ 366714 h 1743050"/>
              <a:gd name="connsiteX0" fmla="*/ 266748 w 2382017"/>
              <a:gd name="connsiteY0" fmla="*/ 366714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266748 w 2382017"/>
              <a:gd name="connsiteY8" fmla="*/ 366714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757287 w 2382017"/>
              <a:gd name="connsiteY1" fmla="*/ 133350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52537 w 2382017"/>
              <a:gd name="connsiteY1" fmla="*/ 6667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3104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82017"/>
              <a:gd name="connsiteY0" fmla="*/ 547689 h 1743050"/>
              <a:gd name="connsiteX1" fmla="*/ 843012 w 2382017"/>
              <a:gd name="connsiteY1" fmla="*/ 123825 h 1743050"/>
              <a:gd name="connsiteX2" fmla="*/ 1424753 w 2382017"/>
              <a:gd name="connsiteY2" fmla="*/ 0 h 1743050"/>
              <a:gd name="connsiteX3" fmla="*/ 2229617 w 2382017"/>
              <a:gd name="connsiteY3" fmla="*/ 500064 h 1743050"/>
              <a:gd name="connsiteX4" fmla="*/ 2382017 w 2382017"/>
              <a:gd name="connsiteY4" fmla="*/ 1223936 h 1743050"/>
              <a:gd name="connsiteX5" fmla="*/ 1843853 w 2382017"/>
              <a:gd name="connsiteY5" fmla="*/ 1743050 h 1743050"/>
              <a:gd name="connsiteX6" fmla="*/ 328662 w 2382017"/>
              <a:gd name="connsiteY6" fmla="*/ 1657325 h 1743050"/>
              <a:gd name="connsiteX7" fmla="*/ 9573 w 2382017"/>
              <a:gd name="connsiteY7" fmla="*/ 1109636 h 1743050"/>
              <a:gd name="connsiteX8" fmla="*/ 438198 w 2382017"/>
              <a:gd name="connsiteY8" fmla="*/ 547689 h 1743050"/>
              <a:gd name="connsiteX0" fmla="*/ 438198 w 2353442"/>
              <a:gd name="connsiteY0" fmla="*/ 547689 h 1743050"/>
              <a:gd name="connsiteX1" fmla="*/ 843012 w 2353442"/>
              <a:gd name="connsiteY1" fmla="*/ 123825 h 1743050"/>
              <a:gd name="connsiteX2" fmla="*/ 1424753 w 2353442"/>
              <a:gd name="connsiteY2" fmla="*/ 0 h 1743050"/>
              <a:gd name="connsiteX3" fmla="*/ 2229617 w 2353442"/>
              <a:gd name="connsiteY3" fmla="*/ 500064 h 1743050"/>
              <a:gd name="connsiteX4" fmla="*/ 2353442 w 2353442"/>
              <a:gd name="connsiteY4" fmla="*/ 1223936 h 1743050"/>
              <a:gd name="connsiteX5" fmla="*/ 1843853 w 2353442"/>
              <a:gd name="connsiteY5" fmla="*/ 1743050 h 1743050"/>
              <a:gd name="connsiteX6" fmla="*/ 328662 w 2353442"/>
              <a:gd name="connsiteY6" fmla="*/ 1657325 h 1743050"/>
              <a:gd name="connsiteX7" fmla="*/ 9573 w 2353442"/>
              <a:gd name="connsiteY7" fmla="*/ 1109636 h 1743050"/>
              <a:gd name="connsiteX8" fmla="*/ 438198 w 2353442"/>
              <a:gd name="connsiteY8" fmla="*/ 547689 h 1743050"/>
              <a:gd name="connsiteX0" fmla="*/ 438198 w 2357265"/>
              <a:gd name="connsiteY0" fmla="*/ 547689 h 1743050"/>
              <a:gd name="connsiteX1" fmla="*/ 843012 w 2357265"/>
              <a:gd name="connsiteY1" fmla="*/ 123825 h 1743050"/>
              <a:gd name="connsiteX2" fmla="*/ 1424753 w 2357265"/>
              <a:gd name="connsiteY2" fmla="*/ 0 h 1743050"/>
              <a:gd name="connsiteX3" fmla="*/ 2229617 w 2357265"/>
              <a:gd name="connsiteY3" fmla="*/ 500064 h 1743050"/>
              <a:gd name="connsiteX4" fmla="*/ 2353442 w 2357265"/>
              <a:gd name="connsiteY4" fmla="*/ 1223936 h 1743050"/>
              <a:gd name="connsiteX5" fmla="*/ 1843853 w 2357265"/>
              <a:gd name="connsiteY5" fmla="*/ 1743050 h 1743050"/>
              <a:gd name="connsiteX6" fmla="*/ 328662 w 2357265"/>
              <a:gd name="connsiteY6" fmla="*/ 1657325 h 1743050"/>
              <a:gd name="connsiteX7" fmla="*/ 9573 w 2357265"/>
              <a:gd name="connsiteY7" fmla="*/ 1109636 h 1743050"/>
              <a:gd name="connsiteX8" fmla="*/ 438198 w 2357265"/>
              <a:gd name="connsiteY8" fmla="*/ 547689 h 1743050"/>
              <a:gd name="connsiteX0" fmla="*/ 438198 w 2357265"/>
              <a:gd name="connsiteY0" fmla="*/ 547689 h 1743050"/>
              <a:gd name="connsiteX1" fmla="*/ 1424753 w 2357265"/>
              <a:gd name="connsiteY1" fmla="*/ 0 h 1743050"/>
              <a:gd name="connsiteX2" fmla="*/ 2229617 w 2357265"/>
              <a:gd name="connsiteY2" fmla="*/ 500064 h 1743050"/>
              <a:gd name="connsiteX3" fmla="*/ 2353442 w 2357265"/>
              <a:gd name="connsiteY3" fmla="*/ 1223936 h 1743050"/>
              <a:gd name="connsiteX4" fmla="*/ 1843853 w 2357265"/>
              <a:gd name="connsiteY4" fmla="*/ 1743050 h 1743050"/>
              <a:gd name="connsiteX5" fmla="*/ 328662 w 2357265"/>
              <a:gd name="connsiteY5" fmla="*/ 1657325 h 1743050"/>
              <a:gd name="connsiteX6" fmla="*/ 9573 w 2357265"/>
              <a:gd name="connsiteY6" fmla="*/ 1109636 h 1743050"/>
              <a:gd name="connsiteX7" fmla="*/ 438198 w 2357265"/>
              <a:gd name="connsiteY7" fmla="*/ 547689 h 1743050"/>
              <a:gd name="connsiteX0" fmla="*/ 438198 w 2357265"/>
              <a:gd name="connsiteY0" fmla="*/ 547689 h 1743050"/>
              <a:gd name="connsiteX1" fmla="*/ 1424753 w 2357265"/>
              <a:gd name="connsiteY1" fmla="*/ 0 h 1743050"/>
              <a:gd name="connsiteX2" fmla="*/ 2229617 w 2357265"/>
              <a:gd name="connsiteY2" fmla="*/ 500064 h 1743050"/>
              <a:gd name="connsiteX3" fmla="*/ 2353442 w 2357265"/>
              <a:gd name="connsiteY3" fmla="*/ 1223936 h 1743050"/>
              <a:gd name="connsiteX4" fmla="*/ 1843853 w 2357265"/>
              <a:gd name="connsiteY4" fmla="*/ 1743050 h 1743050"/>
              <a:gd name="connsiteX5" fmla="*/ 328662 w 2357265"/>
              <a:gd name="connsiteY5" fmla="*/ 1657325 h 1743050"/>
              <a:gd name="connsiteX6" fmla="*/ 9573 w 2357265"/>
              <a:gd name="connsiteY6" fmla="*/ 1109636 h 1743050"/>
              <a:gd name="connsiteX7" fmla="*/ 438198 w 2357265"/>
              <a:gd name="connsiteY7" fmla="*/ 547689 h 1743050"/>
              <a:gd name="connsiteX0" fmla="*/ 438198 w 2357265"/>
              <a:gd name="connsiteY0" fmla="*/ 547689 h 1743973"/>
              <a:gd name="connsiteX1" fmla="*/ 1424753 w 2357265"/>
              <a:gd name="connsiteY1" fmla="*/ 0 h 1743973"/>
              <a:gd name="connsiteX2" fmla="*/ 2229617 w 2357265"/>
              <a:gd name="connsiteY2" fmla="*/ 500064 h 1743973"/>
              <a:gd name="connsiteX3" fmla="*/ 2353442 w 2357265"/>
              <a:gd name="connsiteY3" fmla="*/ 1223936 h 1743973"/>
              <a:gd name="connsiteX4" fmla="*/ 1843853 w 2357265"/>
              <a:gd name="connsiteY4" fmla="*/ 1743050 h 1743973"/>
              <a:gd name="connsiteX5" fmla="*/ 328662 w 2357265"/>
              <a:gd name="connsiteY5" fmla="*/ 1657325 h 1743973"/>
              <a:gd name="connsiteX6" fmla="*/ 9573 w 2357265"/>
              <a:gd name="connsiteY6" fmla="*/ 1109636 h 1743973"/>
              <a:gd name="connsiteX7" fmla="*/ 438198 w 2357265"/>
              <a:gd name="connsiteY7" fmla="*/ 547689 h 1743973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265"/>
              <a:gd name="connsiteY0" fmla="*/ 547689 h 1744508"/>
              <a:gd name="connsiteX1" fmla="*/ 1424753 w 2357265"/>
              <a:gd name="connsiteY1" fmla="*/ 0 h 1744508"/>
              <a:gd name="connsiteX2" fmla="*/ 2229617 w 2357265"/>
              <a:gd name="connsiteY2" fmla="*/ 500064 h 1744508"/>
              <a:gd name="connsiteX3" fmla="*/ 2353442 w 2357265"/>
              <a:gd name="connsiteY3" fmla="*/ 1223936 h 1744508"/>
              <a:gd name="connsiteX4" fmla="*/ 1843853 w 2357265"/>
              <a:gd name="connsiteY4" fmla="*/ 1743050 h 1744508"/>
              <a:gd name="connsiteX5" fmla="*/ 328662 w 2357265"/>
              <a:gd name="connsiteY5" fmla="*/ 1657325 h 1744508"/>
              <a:gd name="connsiteX6" fmla="*/ 9573 w 2357265"/>
              <a:gd name="connsiteY6" fmla="*/ 1109636 h 1744508"/>
              <a:gd name="connsiteX7" fmla="*/ 438198 w 2357265"/>
              <a:gd name="connsiteY7" fmla="*/ 547689 h 1744508"/>
              <a:gd name="connsiteX0" fmla="*/ 438198 w 2357895"/>
              <a:gd name="connsiteY0" fmla="*/ 547689 h 1744508"/>
              <a:gd name="connsiteX1" fmla="*/ 1424753 w 2357895"/>
              <a:gd name="connsiteY1" fmla="*/ 0 h 1744508"/>
              <a:gd name="connsiteX2" fmla="*/ 2229617 w 2357895"/>
              <a:gd name="connsiteY2" fmla="*/ 500064 h 1744508"/>
              <a:gd name="connsiteX3" fmla="*/ 2353442 w 2357895"/>
              <a:gd name="connsiteY3" fmla="*/ 1223936 h 1744508"/>
              <a:gd name="connsiteX4" fmla="*/ 1843853 w 2357895"/>
              <a:gd name="connsiteY4" fmla="*/ 1743050 h 1744508"/>
              <a:gd name="connsiteX5" fmla="*/ 328662 w 2357895"/>
              <a:gd name="connsiteY5" fmla="*/ 1657325 h 1744508"/>
              <a:gd name="connsiteX6" fmla="*/ 9573 w 2357895"/>
              <a:gd name="connsiteY6" fmla="*/ 1109636 h 1744508"/>
              <a:gd name="connsiteX7" fmla="*/ 438198 w 2357895"/>
              <a:gd name="connsiteY7" fmla="*/ 547689 h 1744508"/>
              <a:gd name="connsiteX0" fmla="*/ 438198 w 2357895"/>
              <a:gd name="connsiteY0" fmla="*/ 547689 h 1744508"/>
              <a:gd name="connsiteX1" fmla="*/ 1424753 w 2357895"/>
              <a:gd name="connsiteY1" fmla="*/ 0 h 1744508"/>
              <a:gd name="connsiteX2" fmla="*/ 2229617 w 2357895"/>
              <a:gd name="connsiteY2" fmla="*/ 500064 h 1744508"/>
              <a:gd name="connsiteX3" fmla="*/ 2353442 w 2357895"/>
              <a:gd name="connsiteY3" fmla="*/ 1223936 h 1744508"/>
              <a:gd name="connsiteX4" fmla="*/ 1843853 w 2357895"/>
              <a:gd name="connsiteY4" fmla="*/ 1743050 h 1744508"/>
              <a:gd name="connsiteX5" fmla="*/ 328662 w 2357895"/>
              <a:gd name="connsiteY5" fmla="*/ 1657325 h 1744508"/>
              <a:gd name="connsiteX6" fmla="*/ 9573 w 2357895"/>
              <a:gd name="connsiteY6" fmla="*/ 1109636 h 1744508"/>
              <a:gd name="connsiteX7" fmla="*/ 438198 w 2357895"/>
              <a:gd name="connsiteY7" fmla="*/ 547689 h 1744508"/>
              <a:gd name="connsiteX0" fmla="*/ 438198 w 2359287"/>
              <a:gd name="connsiteY0" fmla="*/ 547689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438198 w 2359287"/>
              <a:gd name="connsiteY7" fmla="*/ 547689 h 1744508"/>
              <a:gd name="connsiteX0" fmla="*/ 438198 w 2359287"/>
              <a:gd name="connsiteY0" fmla="*/ 547689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438198 w 2359287"/>
              <a:gd name="connsiteY7" fmla="*/ 547689 h 1744508"/>
              <a:gd name="connsiteX0" fmla="*/ 266748 w 2359287"/>
              <a:gd name="connsiteY0" fmla="*/ 366714 h 1744508"/>
              <a:gd name="connsiteX1" fmla="*/ 1424753 w 2359287"/>
              <a:gd name="connsiteY1" fmla="*/ 0 h 1744508"/>
              <a:gd name="connsiteX2" fmla="*/ 2229617 w 2359287"/>
              <a:gd name="connsiteY2" fmla="*/ 500064 h 1744508"/>
              <a:gd name="connsiteX3" fmla="*/ 2353442 w 2359287"/>
              <a:gd name="connsiteY3" fmla="*/ 1223936 h 1744508"/>
              <a:gd name="connsiteX4" fmla="*/ 1843853 w 2359287"/>
              <a:gd name="connsiteY4" fmla="*/ 1743050 h 1744508"/>
              <a:gd name="connsiteX5" fmla="*/ 328662 w 2359287"/>
              <a:gd name="connsiteY5" fmla="*/ 1657325 h 1744508"/>
              <a:gd name="connsiteX6" fmla="*/ 9573 w 2359287"/>
              <a:gd name="connsiteY6" fmla="*/ 1109636 h 1744508"/>
              <a:gd name="connsiteX7" fmla="*/ 266748 w 2359287"/>
              <a:gd name="connsiteY7" fmla="*/ 366714 h 1744508"/>
              <a:gd name="connsiteX0" fmla="*/ 266748 w 2359287"/>
              <a:gd name="connsiteY0" fmla="*/ 404814 h 1782608"/>
              <a:gd name="connsiteX1" fmla="*/ 1415228 w 2359287"/>
              <a:gd name="connsiteY1" fmla="*/ 0 h 1782608"/>
              <a:gd name="connsiteX2" fmla="*/ 2229617 w 2359287"/>
              <a:gd name="connsiteY2" fmla="*/ 538164 h 1782608"/>
              <a:gd name="connsiteX3" fmla="*/ 2353442 w 2359287"/>
              <a:gd name="connsiteY3" fmla="*/ 1262036 h 1782608"/>
              <a:gd name="connsiteX4" fmla="*/ 1843853 w 2359287"/>
              <a:gd name="connsiteY4" fmla="*/ 1781150 h 1782608"/>
              <a:gd name="connsiteX5" fmla="*/ 328662 w 2359287"/>
              <a:gd name="connsiteY5" fmla="*/ 1695425 h 1782608"/>
              <a:gd name="connsiteX6" fmla="*/ 9573 w 2359287"/>
              <a:gd name="connsiteY6" fmla="*/ 1147736 h 1782608"/>
              <a:gd name="connsiteX7" fmla="*/ 266748 w 2359287"/>
              <a:gd name="connsiteY7" fmla="*/ 404814 h 1782608"/>
              <a:gd name="connsiteX0" fmla="*/ 331481 w 2424020"/>
              <a:gd name="connsiteY0" fmla="*/ 404814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331481 w 2424020"/>
              <a:gd name="connsiteY7" fmla="*/ 404814 h 1782608"/>
              <a:gd name="connsiteX0" fmla="*/ 436256 w 2424020"/>
              <a:gd name="connsiteY0" fmla="*/ 338139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436256 w 2424020"/>
              <a:gd name="connsiteY7" fmla="*/ 338139 h 1782608"/>
              <a:gd name="connsiteX0" fmla="*/ 455306 w 2424020"/>
              <a:gd name="connsiteY0" fmla="*/ 300039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455306 w 2424020"/>
              <a:gd name="connsiteY7" fmla="*/ 300039 h 1782608"/>
              <a:gd name="connsiteX0" fmla="*/ 455306 w 2424020"/>
              <a:gd name="connsiteY0" fmla="*/ 300039 h 1782608"/>
              <a:gd name="connsiteX1" fmla="*/ 1479961 w 2424020"/>
              <a:gd name="connsiteY1" fmla="*/ 0 h 1782608"/>
              <a:gd name="connsiteX2" fmla="*/ 2294350 w 2424020"/>
              <a:gd name="connsiteY2" fmla="*/ 538164 h 1782608"/>
              <a:gd name="connsiteX3" fmla="*/ 2418175 w 2424020"/>
              <a:gd name="connsiteY3" fmla="*/ 1262036 h 1782608"/>
              <a:gd name="connsiteX4" fmla="*/ 1908586 w 2424020"/>
              <a:gd name="connsiteY4" fmla="*/ 1781150 h 1782608"/>
              <a:gd name="connsiteX5" fmla="*/ 393395 w 2424020"/>
              <a:gd name="connsiteY5" fmla="*/ 1695425 h 1782608"/>
              <a:gd name="connsiteX6" fmla="*/ 7631 w 2424020"/>
              <a:gd name="connsiteY6" fmla="*/ 861986 h 1782608"/>
              <a:gd name="connsiteX7" fmla="*/ 455306 w 2424020"/>
              <a:gd name="connsiteY7" fmla="*/ 300039 h 1782608"/>
              <a:gd name="connsiteX0" fmla="*/ 453449 w 2422163"/>
              <a:gd name="connsiteY0" fmla="*/ 300039 h 1781325"/>
              <a:gd name="connsiteX1" fmla="*/ 1478104 w 2422163"/>
              <a:gd name="connsiteY1" fmla="*/ 0 h 1781325"/>
              <a:gd name="connsiteX2" fmla="*/ 2292493 w 2422163"/>
              <a:gd name="connsiteY2" fmla="*/ 538164 h 1781325"/>
              <a:gd name="connsiteX3" fmla="*/ 2416318 w 2422163"/>
              <a:gd name="connsiteY3" fmla="*/ 1262036 h 1781325"/>
              <a:gd name="connsiteX4" fmla="*/ 1906729 w 2422163"/>
              <a:gd name="connsiteY4" fmla="*/ 1781150 h 1781325"/>
              <a:gd name="connsiteX5" fmla="*/ 496313 w 2422163"/>
              <a:gd name="connsiteY5" fmla="*/ 1352525 h 1781325"/>
              <a:gd name="connsiteX6" fmla="*/ 5774 w 2422163"/>
              <a:gd name="connsiteY6" fmla="*/ 861986 h 1781325"/>
              <a:gd name="connsiteX7" fmla="*/ 453449 w 2422163"/>
              <a:gd name="connsiteY7" fmla="*/ 300039 h 1781325"/>
              <a:gd name="connsiteX0" fmla="*/ 453449 w 2422163"/>
              <a:gd name="connsiteY0" fmla="*/ 300039 h 1524494"/>
              <a:gd name="connsiteX1" fmla="*/ 1478104 w 2422163"/>
              <a:gd name="connsiteY1" fmla="*/ 0 h 1524494"/>
              <a:gd name="connsiteX2" fmla="*/ 2292493 w 2422163"/>
              <a:gd name="connsiteY2" fmla="*/ 538164 h 1524494"/>
              <a:gd name="connsiteX3" fmla="*/ 2416318 w 2422163"/>
              <a:gd name="connsiteY3" fmla="*/ 1262036 h 1524494"/>
              <a:gd name="connsiteX4" fmla="*/ 2106754 w 2422163"/>
              <a:gd name="connsiteY4" fmla="*/ 1523975 h 1524494"/>
              <a:gd name="connsiteX5" fmla="*/ 496313 w 2422163"/>
              <a:gd name="connsiteY5" fmla="*/ 1352525 h 1524494"/>
              <a:gd name="connsiteX6" fmla="*/ 5774 w 2422163"/>
              <a:gd name="connsiteY6" fmla="*/ 861986 h 1524494"/>
              <a:gd name="connsiteX7" fmla="*/ 453449 w 2422163"/>
              <a:gd name="connsiteY7" fmla="*/ 300039 h 1524494"/>
              <a:gd name="connsiteX0" fmla="*/ 453449 w 2646493"/>
              <a:gd name="connsiteY0" fmla="*/ 300039 h 1524494"/>
              <a:gd name="connsiteX1" fmla="*/ 1478104 w 2646493"/>
              <a:gd name="connsiteY1" fmla="*/ 0 h 1524494"/>
              <a:gd name="connsiteX2" fmla="*/ 2292493 w 2646493"/>
              <a:gd name="connsiteY2" fmla="*/ 538164 h 1524494"/>
              <a:gd name="connsiteX3" fmla="*/ 2644918 w 2646493"/>
              <a:gd name="connsiteY3" fmla="*/ 1081061 h 1524494"/>
              <a:gd name="connsiteX4" fmla="*/ 2106754 w 2646493"/>
              <a:gd name="connsiteY4" fmla="*/ 1523975 h 1524494"/>
              <a:gd name="connsiteX5" fmla="*/ 496313 w 2646493"/>
              <a:gd name="connsiteY5" fmla="*/ 1352525 h 1524494"/>
              <a:gd name="connsiteX6" fmla="*/ 5774 w 2646493"/>
              <a:gd name="connsiteY6" fmla="*/ 861986 h 1524494"/>
              <a:gd name="connsiteX7" fmla="*/ 453449 w 2646493"/>
              <a:gd name="connsiteY7" fmla="*/ 300039 h 1524494"/>
              <a:gd name="connsiteX0" fmla="*/ 453449 w 2646916"/>
              <a:gd name="connsiteY0" fmla="*/ 300039 h 1524494"/>
              <a:gd name="connsiteX1" fmla="*/ 1478104 w 2646916"/>
              <a:gd name="connsiteY1" fmla="*/ 0 h 1524494"/>
              <a:gd name="connsiteX2" fmla="*/ 2292493 w 2646916"/>
              <a:gd name="connsiteY2" fmla="*/ 538164 h 1524494"/>
              <a:gd name="connsiteX3" fmla="*/ 2644918 w 2646916"/>
              <a:gd name="connsiteY3" fmla="*/ 1081061 h 1524494"/>
              <a:gd name="connsiteX4" fmla="*/ 2106754 w 2646916"/>
              <a:gd name="connsiteY4" fmla="*/ 1523975 h 1524494"/>
              <a:gd name="connsiteX5" fmla="*/ 496313 w 2646916"/>
              <a:gd name="connsiteY5" fmla="*/ 1352525 h 1524494"/>
              <a:gd name="connsiteX6" fmla="*/ 5774 w 2646916"/>
              <a:gd name="connsiteY6" fmla="*/ 861986 h 1524494"/>
              <a:gd name="connsiteX7" fmla="*/ 453449 w 2646916"/>
              <a:gd name="connsiteY7" fmla="*/ 300039 h 1524494"/>
              <a:gd name="connsiteX0" fmla="*/ 453449 w 2647084"/>
              <a:gd name="connsiteY0" fmla="*/ 300039 h 1524494"/>
              <a:gd name="connsiteX1" fmla="*/ 1478104 w 2647084"/>
              <a:gd name="connsiteY1" fmla="*/ 0 h 1524494"/>
              <a:gd name="connsiteX2" fmla="*/ 2311543 w 2647084"/>
              <a:gd name="connsiteY2" fmla="*/ 509589 h 1524494"/>
              <a:gd name="connsiteX3" fmla="*/ 2644918 w 2647084"/>
              <a:gd name="connsiteY3" fmla="*/ 1081061 h 1524494"/>
              <a:gd name="connsiteX4" fmla="*/ 2106754 w 2647084"/>
              <a:gd name="connsiteY4" fmla="*/ 1523975 h 1524494"/>
              <a:gd name="connsiteX5" fmla="*/ 496313 w 2647084"/>
              <a:gd name="connsiteY5" fmla="*/ 1352525 h 1524494"/>
              <a:gd name="connsiteX6" fmla="*/ 5774 w 2647084"/>
              <a:gd name="connsiteY6" fmla="*/ 861986 h 1524494"/>
              <a:gd name="connsiteX7" fmla="*/ 453449 w 2647084"/>
              <a:gd name="connsiteY7" fmla="*/ 300039 h 1524494"/>
              <a:gd name="connsiteX0" fmla="*/ 453449 w 2647784"/>
              <a:gd name="connsiteY0" fmla="*/ 300039 h 1524494"/>
              <a:gd name="connsiteX1" fmla="*/ 1478104 w 2647784"/>
              <a:gd name="connsiteY1" fmla="*/ 0 h 1524494"/>
              <a:gd name="connsiteX2" fmla="*/ 2311543 w 2647784"/>
              <a:gd name="connsiteY2" fmla="*/ 509589 h 1524494"/>
              <a:gd name="connsiteX3" fmla="*/ 2644918 w 2647784"/>
              <a:gd name="connsiteY3" fmla="*/ 1081061 h 1524494"/>
              <a:gd name="connsiteX4" fmla="*/ 2106754 w 2647784"/>
              <a:gd name="connsiteY4" fmla="*/ 1523975 h 1524494"/>
              <a:gd name="connsiteX5" fmla="*/ 496313 w 2647784"/>
              <a:gd name="connsiteY5" fmla="*/ 1352525 h 1524494"/>
              <a:gd name="connsiteX6" fmla="*/ 5774 w 2647784"/>
              <a:gd name="connsiteY6" fmla="*/ 861986 h 1524494"/>
              <a:gd name="connsiteX7" fmla="*/ 453449 w 2647784"/>
              <a:gd name="connsiteY7" fmla="*/ 300039 h 1524494"/>
              <a:gd name="connsiteX0" fmla="*/ 453449 w 2644918"/>
              <a:gd name="connsiteY0" fmla="*/ 300039 h 1524494"/>
              <a:gd name="connsiteX1" fmla="*/ 1478104 w 2644918"/>
              <a:gd name="connsiteY1" fmla="*/ 0 h 1524494"/>
              <a:gd name="connsiteX2" fmla="*/ 2311543 w 2644918"/>
              <a:gd name="connsiteY2" fmla="*/ 509589 h 1524494"/>
              <a:gd name="connsiteX3" fmla="*/ 2644918 w 2644918"/>
              <a:gd name="connsiteY3" fmla="*/ 1081061 h 1524494"/>
              <a:gd name="connsiteX4" fmla="*/ 2106754 w 2644918"/>
              <a:gd name="connsiteY4" fmla="*/ 1523975 h 1524494"/>
              <a:gd name="connsiteX5" fmla="*/ 496313 w 2644918"/>
              <a:gd name="connsiteY5" fmla="*/ 1352525 h 1524494"/>
              <a:gd name="connsiteX6" fmla="*/ 5774 w 2644918"/>
              <a:gd name="connsiteY6" fmla="*/ 861986 h 1524494"/>
              <a:gd name="connsiteX7" fmla="*/ 453449 w 2644918"/>
              <a:gd name="connsiteY7" fmla="*/ 300039 h 1524494"/>
              <a:gd name="connsiteX0" fmla="*/ 453449 w 2644918"/>
              <a:gd name="connsiteY0" fmla="*/ 300039 h 1524494"/>
              <a:gd name="connsiteX1" fmla="*/ 1478104 w 2644918"/>
              <a:gd name="connsiteY1" fmla="*/ 0 h 1524494"/>
              <a:gd name="connsiteX2" fmla="*/ 2311543 w 2644918"/>
              <a:gd name="connsiteY2" fmla="*/ 509589 h 1524494"/>
              <a:gd name="connsiteX3" fmla="*/ 2644918 w 2644918"/>
              <a:gd name="connsiteY3" fmla="*/ 1081061 h 1524494"/>
              <a:gd name="connsiteX4" fmla="*/ 2106754 w 2644918"/>
              <a:gd name="connsiteY4" fmla="*/ 1523975 h 1524494"/>
              <a:gd name="connsiteX5" fmla="*/ 496313 w 2644918"/>
              <a:gd name="connsiteY5" fmla="*/ 1352525 h 1524494"/>
              <a:gd name="connsiteX6" fmla="*/ 5774 w 2644918"/>
              <a:gd name="connsiteY6" fmla="*/ 861986 h 1524494"/>
              <a:gd name="connsiteX7" fmla="*/ 453449 w 2644918"/>
              <a:gd name="connsiteY7" fmla="*/ 300039 h 1524494"/>
              <a:gd name="connsiteX0" fmla="*/ 453449 w 2644918"/>
              <a:gd name="connsiteY0" fmla="*/ 300039 h 1524494"/>
              <a:gd name="connsiteX1" fmla="*/ 1478104 w 2644918"/>
              <a:gd name="connsiteY1" fmla="*/ 0 h 1524494"/>
              <a:gd name="connsiteX2" fmla="*/ 2311543 w 2644918"/>
              <a:gd name="connsiteY2" fmla="*/ 509589 h 1524494"/>
              <a:gd name="connsiteX3" fmla="*/ 2644918 w 2644918"/>
              <a:gd name="connsiteY3" fmla="*/ 1081061 h 1524494"/>
              <a:gd name="connsiteX4" fmla="*/ 2106754 w 2644918"/>
              <a:gd name="connsiteY4" fmla="*/ 1523975 h 1524494"/>
              <a:gd name="connsiteX5" fmla="*/ 496313 w 2644918"/>
              <a:gd name="connsiteY5" fmla="*/ 1352525 h 1524494"/>
              <a:gd name="connsiteX6" fmla="*/ 5774 w 2644918"/>
              <a:gd name="connsiteY6" fmla="*/ 861986 h 1524494"/>
              <a:gd name="connsiteX7" fmla="*/ 453449 w 2644918"/>
              <a:gd name="connsiteY7" fmla="*/ 300039 h 1524494"/>
              <a:gd name="connsiteX0" fmla="*/ 453449 w 2644918"/>
              <a:gd name="connsiteY0" fmla="*/ 240773 h 1465228"/>
              <a:gd name="connsiteX1" fmla="*/ 1427304 w 2644918"/>
              <a:gd name="connsiteY1" fmla="*/ 0 h 1465228"/>
              <a:gd name="connsiteX2" fmla="*/ 2311543 w 2644918"/>
              <a:gd name="connsiteY2" fmla="*/ 450323 h 1465228"/>
              <a:gd name="connsiteX3" fmla="*/ 2644918 w 2644918"/>
              <a:gd name="connsiteY3" fmla="*/ 1021795 h 1465228"/>
              <a:gd name="connsiteX4" fmla="*/ 2106754 w 2644918"/>
              <a:gd name="connsiteY4" fmla="*/ 1464709 h 1465228"/>
              <a:gd name="connsiteX5" fmla="*/ 496313 w 2644918"/>
              <a:gd name="connsiteY5" fmla="*/ 1293259 h 1465228"/>
              <a:gd name="connsiteX6" fmla="*/ 5774 w 2644918"/>
              <a:gd name="connsiteY6" fmla="*/ 802720 h 1465228"/>
              <a:gd name="connsiteX7" fmla="*/ 453449 w 2644918"/>
              <a:gd name="connsiteY7" fmla="*/ 240773 h 1465228"/>
              <a:gd name="connsiteX0" fmla="*/ 453449 w 2644918"/>
              <a:gd name="connsiteY0" fmla="*/ 240773 h 1465228"/>
              <a:gd name="connsiteX1" fmla="*/ 1427304 w 2644918"/>
              <a:gd name="connsiteY1" fmla="*/ 0 h 1465228"/>
              <a:gd name="connsiteX2" fmla="*/ 2277677 w 2644918"/>
              <a:gd name="connsiteY2" fmla="*/ 492656 h 1465228"/>
              <a:gd name="connsiteX3" fmla="*/ 2644918 w 2644918"/>
              <a:gd name="connsiteY3" fmla="*/ 1021795 h 1465228"/>
              <a:gd name="connsiteX4" fmla="*/ 2106754 w 2644918"/>
              <a:gd name="connsiteY4" fmla="*/ 1464709 h 1465228"/>
              <a:gd name="connsiteX5" fmla="*/ 496313 w 2644918"/>
              <a:gd name="connsiteY5" fmla="*/ 1293259 h 1465228"/>
              <a:gd name="connsiteX6" fmla="*/ 5774 w 2644918"/>
              <a:gd name="connsiteY6" fmla="*/ 802720 h 1465228"/>
              <a:gd name="connsiteX7" fmla="*/ 453449 w 2644918"/>
              <a:gd name="connsiteY7" fmla="*/ 240773 h 1465228"/>
              <a:gd name="connsiteX0" fmla="*/ 453449 w 2644918"/>
              <a:gd name="connsiteY0" fmla="*/ 240773 h 1465228"/>
              <a:gd name="connsiteX1" fmla="*/ 1427304 w 2644918"/>
              <a:gd name="connsiteY1" fmla="*/ 0 h 1465228"/>
              <a:gd name="connsiteX2" fmla="*/ 2277677 w 2644918"/>
              <a:gd name="connsiteY2" fmla="*/ 492656 h 1465228"/>
              <a:gd name="connsiteX3" fmla="*/ 2644918 w 2644918"/>
              <a:gd name="connsiteY3" fmla="*/ 1021795 h 1465228"/>
              <a:gd name="connsiteX4" fmla="*/ 2106754 w 2644918"/>
              <a:gd name="connsiteY4" fmla="*/ 1464709 h 1465228"/>
              <a:gd name="connsiteX5" fmla="*/ 496313 w 2644918"/>
              <a:gd name="connsiteY5" fmla="*/ 1293259 h 1465228"/>
              <a:gd name="connsiteX6" fmla="*/ 5774 w 2644918"/>
              <a:gd name="connsiteY6" fmla="*/ 802720 h 1465228"/>
              <a:gd name="connsiteX7" fmla="*/ 453449 w 2644918"/>
              <a:gd name="connsiteY7" fmla="*/ 240773 h 1465228"/>
              <a:gd name="connsiteX0" fmla="*/ 453449 w 2644918"/>
              <a:gd name="connsiteY0" fmla="*/ 242578 h 1467033"/>
              <a:gd name="connsiteX1" fmla="*/ 1427304 w 2644918"/>
              <a:gd name="connsiteY1" fmla="*/ 1805 h 1467033"/>
              <a:gd name="connsiteX2" fmla="*/ 2277677 w 2644918"/>
              <a:gd name="connsiteY2" fmla="*/ 494461 h 1467033"/>
              <a:gd name="connsiteX3" fmla="*/ 2644918 w 2644918"/>
              <a:gd name="connsiteY3" fmla="*/ 1023600 h 1467033"/>
              <a:gd name="connsiteX4" fmla="*/ 2106754 w 2644918"/>
              <a:gd name="connsiteY4" fmla="*/ 1466514 h 1467033"/>
              <a:gd name="connsiteX5" fmla="*/ 496313 w 2644918"/>
              <a:gd name="connsiteY5" fmla="*/ 1295064 h 1467033"/>
              <a:gd name="connsiteX6" fmla="*/ 5774 w 2644918"/>
              <a:gd name="connsiteY6" fmla="*/ 804525 h 1467033"/>
              <a:gd name="connsiteX7" fmla="*/ 453449 w 2644918"/>
              <a:gd name="connsiteY7" fmla="*/ 242578 h 1467033"/>
              <a:gd name="connsiteX0" fmla="*/ 453449 w 2644918"/>
              <a:gd name="connsiteY0" fmla="*/ 242578 h 1467033"/>
              <a:gd name="connsiteX1" fmla="*/ 1427304 w 2644918"/>
              <a:gd name="connsiteY1" fmla="*/ 1805 h 1467033"/>
              <a:gd name="connsiteX2" fmla="*/ 2277677 w 2644918"/>
              <a:gd name="connsiteY2" fmla="*/ 494461 h 1467033"/>
              <a:gd name="connsiteX3" fmla="*/ 2644918 w 2644918"/>
              <a:gd name="connsiteY3" fmla="*/ 1023600 h 1467033"/>
              <a:gd name="connsiteX4" fmla="*/ 2106754 w 2644918"/>
              <a:gd name="connsiteY4" fmla="*/ 1466514 h 1467033"/>
              <a:gd name="connsiteX5" fmla="*/ 496313 w 2644918"/>
              <a:gd name="connsiteY5" fmla="*/ 1295064 h 1467033"/>
              <a:gd name="connsiteX6" fmla="*/ 5774 w 2644918"/>
              <a:gd name="connsiteY6" fmla="*/ 804525 h 1467033"/>
              <a:gd name="connsiteX7" fmla="*/ 453449 w 2644918"/>
              <a:gd name="connsiteY7" fmla="*/ 242578 h 1467033"/>
              <a:gd name="connsiteX0" fmla="*/ 453449 w 2644918"/>
              <a:gd name="connsiteY0" fmla="*/ 225913 h 1450368"/>
              <a:gd name="connsiteX1" fmla="*/ 1359571 w 2644918"/>
              <a:gd name="connsiteY1" fmla="*/ 2073 h 1450368"/>
              <a:gd name="connsiteX2" fmla="*/ 2277677 w 2644918"/>
              <a:gd name="connsiteY2" fmla="*/ 477796 h 1450368"/>
              <a:gd name="connsiteX3" fmla="*/ 2644918 w 2644918"/>
              <a:gd name="connsiteY3" fmla="*/ 1006935 h 1450368"/>
              <a:gd name="connsiteX4" fmla="*/ 2106754 w 2644918"/>
              <a:gd name="connsiteY4" fmla="*/ 1449849 h 1450368"/>
              <a:gd name="connsiteX5" fmla="*/ 496313 w 2644918"/>
              <a:gd name="connsiteY5" fmla="*/ 1278399 h 1450368"/>
              <a:gd name="connsiteX6" fmla="*/ 5774 w 2644918"/>
              <a:gd name="connsiteY6" fmla="*/ 787860 h 1450368"/>
              <a:gd name="connsiteX7" fmla="*/ 453449 w 2644918"/>
              <a:gd name="connsiteY7" fmla="*/ 225913 h 1450368"/>
              <a:gd name="connsiteX0" fmla="*/ 453449 w 2644918"/>
              <a:gd name="connsiteY0" fmla="*/ 225913 h 1450368"/>
              <a:gd name="connsiteX1" fmla="*/ 1359571 w 2644918"/>
              <a:gd name="connsiteY1" fmla="*/ 2073 h 1450368"/>
              <a:gd name="connsiteX2" fmla="*/ 2277677 w 2644918"/>
              <a:gd name="connsiteY2" fmla="*/ 477796 h 1450368"/>
              <a:gd name="connsiteX3" fmla="*/ 2644918 w 2644918"/>
              <a:gd name="connsiteY3" fmla="*/ 1006935 h 1450368"/>
              <a:gd name="connsiteX4" fmla="*/ 2106754 w 2644918"/>
              <a:gd name="connsiteY4" fmla="*/ 1449849 h 1450368"/>
              <a:gd name="connsiteX5" fmla="*/ 496313 w 2644918"/>
              <a:gd name="connsiteY5" fmla="*/ 1278399 h 1450368"/>
              <a:gd name="connsiteX6" fmla="*/ 5774 w 2644918"/>
              <a:gd name="connsiteY6" fmla="*/ 787860 h 1450368"/>
              <a:gd name="connsiteX7" fmla="*/ 453449 w 2644918"/>
              <a:gd name="connsiteY7" fmla="*/ 225913 h 1450368"/>
              <a:gd name="connsiteX0" fmla="*/ 453449 w 2644918"/>
              <a:gd name="connsiteY0" fmla="*/ 235360 h 1459815"/>
              <a:gd name="connsiteX1" fmla="*/ 1359571 w 2644918"/>
              <a:gd name="connsiteY1" fmla="*/ 11520 h 1459815"/>
              <a:gd name="connsiteX2" fmla="*/ 2277677 w 2644918"/>
              <a:gd name="connsiteY2" fmla="*/ 487243 h 1459815"/>
              <a:gd name="connsiteX3" fmla="*/ 2644918 w 2644918"/>
              <a:gd name="connsiteY3" fmla="*/ 1016382 h 1459815"/>
              <a:gd name="connsiteX4" fmla="*/ 2106754 w 2644918"/>
              <a:gd name="connsiteY4" fmla="*/ 1459296 h 1459815"/>
              <a:gd name="connsiteX5" fmla="*/ 496313 w 2644918"/>
              <a:gd name="connsiteY5" fmla="*/ 1287846 h 1459815"/>
              <a:gd name="connsiteX6" fmla="*/ 5774 w 2644918"/>
              <a:gd name="connsiteY6" fmla="*/ 797307 h 1459815"/>
              <a:gd name="connsiteX7" fmla="*/ 453449 w 2644918"/>
              <a:gd name="connsiteY7" fmla="*/ 235360 h 1459815"/>
              <a:gd name="connsiteX0" fmla="*/ 453449 w 2644918"/>
              <a:gd name="connsiteY0" fmla="*/ 223843 h 1448298"/>
              <a:gd name="connsiteX1" fmla="*/ 1359571 w 2644918"/>
              <a:gd name="connsiteY1" fmla="*/ 3 h 1448298"/>
              <a:gd name="connsiteX2" fmla="*/ 2277677 w 2644918"/>
              <a:gd name="connsiteY2" fmla="*/ 475726 h 1448298"/>
              <a:gd name="connsiteX3" fmla="*/ 2644918 w 2644918"/>
              <a:gd name="connsiteY3" fmla="*/ 1004865 h 1448298"/>
              <a:gd name="connsiteX4" fmla="*/ 2106754 w 2644918"/>
              <a:gd name="connsiteY4" fmla="*/ 1447779 h 1448298"/>
              <a:gd name="connsiteX5" fmla="*/ 496313 w 2644918"/>
              <a:gd name="connsiteY5" fmla="*/ 1276329 h 1448298"/>
              <a:gd name="connsiteX6" fmla="*/ 5774 w 2644918"/>
              <a:gd name="connsiteY6" fmla="*/ 785790 h 1448298"/>
              <a:gd name="connsiteX7" fmla="*/ 453449 w 2644918"/>
              <a:gd name="connsiteY7" fmla="*/ 223843 h 1448298"/>
              <a:gd name="connsiteX0" fmla="*/ 453449 w 2729585"/>
              <a:gd name="connsiteY0" fmla="*/ 223843 h 1448298"/>
              <a:gd name="connsiteX1" fmla="*/ 1359571 w 2729585"/>
              <a:gd name="connsiteY1" fmla="*/ 3 h 1448298"/>
              <a:gd name="connsiteX2" fmla="*/ 2277677 w 2729585"/>
              <a:gd name="connsiteY2" fmla="*/ 475726 h 1448298"/>
              <a:gd name="connsiteX3" fmla="*/ 2729585 w 2729585"/>
              <a:gd name="connsiteY3" fmla="*/ 920198 h 1448298"/>
              <a:gd name="connsiteX4" fmla="*/ 2106754 w 2729585"/>
              <a:gd name="connsiteY4" fmla="*/ 1447779 h 1448298"/>
              <a:gd name="connsiteX5" fmla="*/ 496313 w 2729585"/>
              <a:gd name="connsiteY5" fmla="*/ 1276329 h 1448298"/>
              <a:gd name="connsiteX6" fmla="*/ 5774 w 2729585"/>
              <a:gd name="connsiteY6" fmla="*/ 785790 h 1448298"/>
              <a:gd name="connsiteX7" fmla="*/ 453449 w 2729585"/>
              <a:gd name="connsiteY7" fmla="*/ 223843 h 1448298"/>
              <a:gd name="connsiteX0" fmla="*/ 453449 w 2729585"/>
              <a:gd name="connsiteY0" fmla="*/ 223843 h 1448298"/>
              <a:gd name="connsiteX1" fmla="*/ 1359571 w 2729585"/>
              <a:gd name="connsiteY1" fmla="*/ 3 h 1448298"/>
              <a:gd name="connsiteX2" fmla="*/ 2311543 w 2729585"/>
              <a:gd name="connsiteY2" fmla="*/ 433393 h 1448298"/>
              <a:gd name="connsiteX3" fmla="*/ 2729585 w 2729585"/>
              <a:gd name="connsiteY3" fmla="*/ 920198 h 1448298"/>
              <a:gd name="connsiteX4" fmla="*/ 2106754 w 2729585"/>
              <a:gd name="connsiteY4" fmla="*/ 1447779 h 1448298"/>
              <a:gd name="connsiteX5" fmla="*/ 496313 w 2729585"/>
              <a:gd name="connsiteY5" fmla="*/ 1276329 h 1448298"/>
              <a:gd name="connsiteX6" fmla="*/ 5774 w 2729585"/>
              <a:gd name="connsiteY6" fmla="*/ 785790 h 1448298"/>
              <a:gd name="connsiteX7" fmla="*/ 453449 w 2729585"/>
              <a:gd name="connsiteY7" fmla="*/ 223843 h 1448298"/>
              <a:gd name="connsiteX0" fmla="*/ 453449 w 2729585"/>
              <a:gd name="connsiteY0" fmla="*/ 223843 h 1448298"/>
              <a:gd name="connsiteX1" fmla="*/ 1359571 w 2729585"/>
              <a:gd name="connsiteY1" fmla="*/ 3 h 1448298"/>
              <a:gd name="connsiteX2" fmla="*/ 2311543 w 2729585"/>
              <a:gd name="connsiteY2" fmla="*/ 433393 h 1448298"/>
              <a:gd name="connsiteX3" fmla="*/ 2729585 w 2729585"/>
              <a:gd name="connsiteY3" fmla="*/ 920198 h 1448298"/>
              <a:gd name="connsiteX4" fmla="*/ 2106754 w 2729585"/>
              <a:gd name="connsiteY4" fmla="*/ 1447779 h 1448298"/>
              <a:gd name="connsiteX5" fmla="*/ 496313 w 2729585"/>
              <a:gd name="connsiteY5" fmla="*/ 1276329 h 1448298"/>
              <a:gd name="connsiteX6" fmla="*/ 5774 w 2729585"/>
              <a:gd name="connsiteY6" fmla="*/ 785790 h 1448298"/>
              <a:gd name="connsiteX7" fmla="*/ 453449 w 2729585"/>
              <a:gd name="connsiteY7" fmla="*/ 223843 h 1448298"/>
              <a:gd name="connsiteX0" fmla="*/ 453449 w 2729585"/>
              <a:gd name="connsiteY0" fmla="*/ 223843 h 1448298"/>
              <a:gd name="connsiteX1" fmla="*/ 1359571 w 2729585"/>
              <a:gd name="connsiteY1" fmla="*/ 3 h 1448298"/>
              <a:gd name="connsiteX2" fmla="*/ 2311543 w 2729585"/>
              <a:gd name="connsiteY2" fmla="*/ 433393 h 1448298"/>
              <a:gd name="connsiteX3" fmla="*/ 2729585 w 2729585"/>
              <a:gd name="connsiteY3" fmla="*/ 920198 h 1448298"/>
              <a:gd name="connsiteX4" fmla="*/ 2106754 w 2729585"/>
              <a:gd name="connsiteY4" fmla="*/ 1447779 h 1448298"/>
              <a:gd name="connsiteX5" fmla="*/ 496313 w 2729585"/>
              <a:gd name="connsiteY5" fmla="*/ 1276329 h 1448298"/>
              <a:gd name="connsiteX6" fmla="*/ 5774 w 2729585"/>
              <a:gd name="connsiteY6" fmla="*/ 785790 h 1448298"/>
              <a:gd name="connsiteX7" fmla="*/ 453449 w 2729585"/>
              <a:gd name="connsiteY7" fmla="*/ 223843 h 1448298"/>
              <a:gd name="connsiteX0" fmla="*/ 453449 w 2729585"/>
              <a:gd name="connsiteY0" fmla="*/ 223843 h 1414611"/>
              <a:gd name="connsiteX1" fmla="*/ 1359571 w 2729585"/>
              <a:gd name="connsiteY1" fmla="*/ 3 h 1414611"/>
              <a:gd name="connsiteX2" fmla="*/ 2311543 w 2729585"/>
              <a:gd name="connsiteY2" fmla="*/ 433393 h 1414611"/>
              <a:gd name="connsiteX3" fmla="*/ 2729585 w 2729585"/>
              <a:gd name="connsiteY3" fmla="*/ 920198 h 1414611"/>
              <a:gd name="connsiteX4" fmla="*/ 2208354 w 2729585"/>
              <a:gd name="connsiteY4" fmla="*/ 1413912 h 1414611"/>
              <a:gd name="connsiteX5" fmla="*/ 496313 w 2729585"/>
              <a:gd name="connsiteY5" fmla="*/ 1276329 h 1414611"/>
              <a:gd name="connsiteX6" fmla="*/ 5774 w 2729585"/>
              <a:gd name="connsiteY6" fmla="*/ 785790 h 1414611"/>
              <a:gd name="connsiteX7" fmla="*/ 453449 w 2729585"/>
              <a:gd name="connsiteY7" fmla="*/ 223843 h 1414611"/>
              <a:gd name="connsiteX0" fmla="*/ 450573 w 2726709"/>
              <a:gd name="connsiteY0" fmla="*/ 223843 h 1731226"/>
              <a:gd name="connsiteX1" fmla="*/ 1356695 w 2726709"/>
              <a:gd name="connsiteY1" fmla="*/ 3 h 1731226"/>
              <a:gd name="connsiteX2" fmla="*/ 2308667 w 2726709"/>
              <a:gd name="connsiteY2" fmla="*/ 433393 h 1731226"/>
              <a:gd name="connsiteX3" fmla="*/ 2726709 w 2726709"/>
              <a:gd name="connsiteY3" fmla="*/ 920198 h 1731226"/>
              <a:gd name="connsiteX4" fmla="*/ 2205478 w 2726709"/>
              <a:gd name="connsiteY4" fmla="*/ 1413912 h 1731226"/>
              <a:gd name="connsiteX5" fmla="*/ 916770 w 2726709"/>
              <a:gd name="connsiteY5" fmla="*/ 1725062 h 1731226"/>
              <a:gd name="connsiteX6" fmla="*/ 2898 w 2726709"/>
              <a:gd name="connsiteY6" fmla="*/ 785790 h 1731226"/>
              <a:gd name="connsiteX7" fmla="*/ 450573 w 2726709"/>
              <a:gd name="connsiteY7" fmla="*/ 223843 h 1731226"/>
              <a:gd name="connsiteX0" fmla="*/ 450573 w 2726709"/>
              <a:gd name="connsiteY0" fmla="*/ 223843 h 1735789"/>
              <a:gd name="connsiteX1" fmla="*/ 1356695 w 2726709"/>
              <a:gd name="connsiteY1" fmla="*/ 3 h 1735789"/>
              <a:gd name="connsiteX2" fmla="*/ 2308667 w 2726709"/>
              <a:gd name="connsiteY2" fmla="*/ 433393 h 1735789"/>
              <a:gd name="connsiteX3" fmla="*/ 2726709 w 2726709"/>
              <a:gd name="connsiteY3" fmla="*/ 920198 h 1735789"/>
              <a:gd name="connsiteX4" fmla="*/ 2205478 w 2726709"/>
              <a:gd name="connsiteY4" fmla="*/ 1413912 h 1735789"/>
              <a:gd name="connsiteX5" fmla="*/ 916770 w 2726709"/>
              <a:gd name="connsiteY5" fmla="*/ 1725062 h 1735789"/>
              <a:gd name="connsiteX6" fmla="*/ 2898 w 2726709"/>
              <a:gd name="connsiteY6" fmla="*/ 785790 h 1735789"/>
              <a:gd name="connsiteX7" fmla="*/ 450573 w 2726709"/>
              <a:gd name="connsiteY7" fmla="*/ 223843 h 1735789"/>
              <a:gd name="connsiteX0" fmla="*/ 450573 w 2726709"/>
              <a:gd name="connsiteY0" fmla="*/ 223843 h 1735789"/>
              <a:gd name="connsiteX1" fmla="*/ 1356695 w 2726709"/>
              <a:gd name="connsiteY1" fmla="*/ 3 h 1735789"/>
              <a:gd name="connsiteX2" fmla="*/ 2308667 w 2726709"/>
              <a:gd name="connsiteY2" fmla="*/ 433393 h 1735789"/>
              <a:gd name="connsiteX3" fmla="*/ 2726709 w 2726709"/>
              <a:gd name="connsiteY3" fmla="*/ 920198 h 1735789"/>
              <a:gd name="connsiteX4" fmla="*/ 2205478 w 2726709"/>
              <a:gd name="connsiteY4" fmla="*/ 1413912 h 1735789"/>
              <a:gd name="connsiteX5" fmla="*/ 916770 w 2726709"/>
              <a:gd name="connsiteY5" fmla="*/ 1725062 h 1735789"/>
              <a:gd name="connsiteX6" fmla="*/ 2898 w 2726709"/>
              <a:gd name="connsiteY6" fmla="*/ 785790 h 1735789"/>
              <a:gd name="connsiteX7" fmla="*/ 450573 w 2726709"/>
              <a:gd name="connsiteY7" fmla="*/ 223843 h 1735789"/>
              <a:gd name="connsiteX0" fmla="*/ 551862 w 2827998"/>
              <a:gd name="connsiteY0" fmla="*/ 223843 h 1735789"/>
              <a:gd name="connsiteX1" fmla="*/ 1457984 w 2827998"/>
              <a:gd name="connsiteY1" fmla="*/ 3 h 1735789"/>
              <a:gd name="connsiteX2" fmla="*/ 2409956 w 2827998"/>
              <a:gd name="connsiteY2" fmla="*/ 433393 h 1735789"/>
              <a:gd name="connsiteX3" fmla="*/ 2827998 w 2827998"/>
              <a:gd name="connsiteY3" fmla="*/ 920198 h 1735789"/>
              <a:gd name="connsiteX4" fmla="*/ 2306767 w 2827998"/>
              <a:gd name="connsiteY4" fmla="*/ 1413912 h 1735789"/>
              <a:gd name="connsiteX5" fmla="*/ 1018059 w 2827998"/>
              <a:gd name="connsiteY5" fmla="*/ 1725062 h 1735789"/>
              <a:gd name="connsiteX6" fmla="*/ 2587 w 2827998"/>
              <a:gd name="connsiteY6" fmla="*/ 870456 h 1735789"/>
              <a:gd name="connsiteX7" fmla="*/ 551862 w 2827998"/>
              <a:gd name="connsiteY7" fmla="*/ 223843 h 1735789"/>
              <a:gd name="connsiteX0" fmla="*/ 551862 w 2827998"/>
              <a:gd name="connsiteY0" fmla="*/ 223843 h 1735789"/>
              <a:gd name="connsiteX1" fmla="*/ 1457984 w 2827998"/>
              <a:gd name="connsiteY1" fmla="*/ 3 h 1735789"/>
              <a:gd name="connsiteX2" fmla="*/ 2409956 w 2827998"/>
              <a:gd name="connsiteY2" fmla="*/ 407993 h 1735789"/>
              <a:gd name="connsiteX3" fmla="*/ 2827998 w 2827998"/>
              <a:gd name="connsiteY3" fmla="*/ 920198 h 1735789"/>
              <a:gd name="connsiteX4" fmla="*/ 2306767 w 2827998"/>
              <a:gd name="connsiteY4" fmla="*/ 1413912 h 1735789"/>
              <a:gd name="connsiteX5" fmla="*/ 1018059 w 2827998"/>
              <a:gd name="connsiteY5" fmla="*/ 1725062 h 1735789"/>
              <a:gd name="connsiteX6" fmla="*/ 2587 w 2827998"/>
              <a:gd name="connsiteY6" fmla="*/ 870456 h 1735789"/>
              <a:gd name="connsiteX7" fmla="*/ 551862 w 2827998"/>
              <a:gd name="connsiteY7" fmla="*/ 223843 h 1735789"/>
              <a:gd name="connsiteX0" fmla="*/ 551862 w 2827998"/>
              <a:gd name="connsiteY0" fmla="*/ 223843 h 1735789"/>
              <a:gd name="connsiteX1" fmla="*/ 1457984 w 2827998"/>
              <a:gd name="connsiteY1" fmla="*/ 3 h 1735789"/>
              <a:gd name="connsiteX2" fmla="*/ 2409956 w 2827998"/>
              <a:gd name="connsiteY2" fmla="*/ 407993 h 1735789"/>
              <a:gd name="connsiteX3" fmla="*/ 2827998 w 2827998"/>
              <a:gd name="connsiteY3" fmla="*/ 920198 h 1735789"/>
              <a:gd name="connsiteX4" fmla="*/ 2306767 w 2827998"/>
              <a:gd name="connsiteY4" fmla="*/ 1413912 h 1735789"/>
              <a:gd name="connsiteX5" fmla="*/ 1018059 w 2827998"/>
              <a:gd name="connsiteY5" fmla="*/ 1725062 h 1735789"/>
              <a:gd name="connsiteX6" fmla="*/ 2587 w 2827998"/>
              <a:gd name="connsiteY6" fmla="*/ 870456 h 1735789"/>
              <a:gd name="connsiteX7" fmla="*/ 551862 w 2827998"/>
              <a:gd name="connsiteY7" fmla="*/ 223843 h 1735789"/>
              <a:gd name="connsiteX0" fmla="*/ 551862 w 2827998"/>
              <a:gd name="connsiteY0" fmla="*/ 223843 h 1735789"/>
              <a:gd name="connsiteX1" fmla="*/ 1457984 w 2827998"/>
              <a:gd name="connsiteY1" fmla="*/ 3 h 1735789"/>
              <a:gd name="connsiteX2" fmla="*/ 2409956 w 2827998"/>
              <a:gd name="connsiteY2" fmla="*/ 407993 h 1735789"/>
              <a:gd name="connsiteX3" fmla="*/ 2827998 w 2827998"/>
              <a:gd name="connsiteY3" fmla="*/ 920198 h 1735789"/>
              <a:gd name="connsiteX4" fmla="*/ 2306767 w 2827998"/>
              <a:gd name="connsiteY4" fmla="*/ 1413912 h 1735789"/>
              <a:gd name="connsiteX5" fmla="*/ 1018059 w 2827998"/>
              <a:gd name="connsiteY5" fmla="*/ 1725062 h 1735789"/>
              <a:gd name="connsiteX6" fmla="*/ 2587 w 2827998"/>
              <a:gd name="connsiteY6" fmla="*/ 870456 h 1735789"/>
              <a:gd name="connsiteX7" fmla="*/ 551862 w 2827998"/>
              <a:gd name="connsiteY7" fmla="*/ 223843 h 173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7998" h="1735789">
                <a:moveTo>
                  <a:pt x="551862" y="223843"/>
                </a:moveTo>
                <a:cubicBezTo>
                  <a:pt x="825825" y="77004"/>
                  <a:pt x="947748" y="-526"/>
                  <a:pt x="1457984" y="3"/>
                </a:cubicBezTo>
                <a:cubicBezTo>
                  <a:pt x="1896741" y="56095"/>
                  <a:pt x="2091397" y="184078"/>
                  <a:pt x="2409956" y="407993"/>
                </a:cubicBezTo>
                <a:cubicBezTo>
                  <a:pt x="2673481" y="594251"/>
                  <a:pt x="2824823" y="688432"/>
                  <a:pt x="2827998" y="920198"/>
                </a:cubicBezTo>
                <a:cubicBezTo>
                  <a:pt x="2761323" y="1133530"/>
                  <a:pt x="2615349" y="1279504"/>
                  <a:pt x="2306767" y="1413912"/>
                </a:cubicBezTo>
                <a:cubicBezTo>
                  <a:pt x="1816519" y="1601237"/>
                  <a:pt x="1551698" y="1782212"/>
                  <a:pt x="1018059" y="1725062"/>
                </a:cubicBezTo>
                <a:cubicBezTo>
                  <a:pt x="852352" y="1725062"/>
                  <a:pt x="-54563" y="1255238"/>
                  <a:pt x="2587" y="870456"/>
                </a:cubicBezTo>
                <a:cubicBezTo>
                  <a:pt x="110537" y="543440"/>
                  <a:pt x="329612" y="407984"/>
                  <a:pt x="551862" y="223843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05699862-1207-4B4E-BF59-7E07961E184D}"/>
              </a:ext>
            </a:extLst>
          </p:cNvPr>
          <p:cNvSpPr/>
          <p:nvPr/>
        </p:nvSpPr>
        <p:spPr>
          <a:xfrm>
            <a:off x="7021514" y="958851"/>
            <a:ext cx="828675" cy="828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8" name="Picture 28">
            <a:extLst>
              <a:ext uri="{FF2B5EF4-FFF2-40B4-BE49-F238E27FC236}">
                <a16:creationId xmlns:a16="http://schemas.microsoft.com/office/drawing/2014/main" id="{D1D2FD68-3411-4D5A-8C7F-D304B9F87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447675"/>
            <a:ext cx="164465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2a2_2105.wav">
            <a:hlinkClick r:id="" action="ppaction://media"/>
            <a:extLst>
              <a:ext uri="{FF2B5EF4-FFF2-40B4-BE49-F238E27FC236}">
                <a16:creationId xmlns:a16="http://schemas.microsoft.com/office/drawing/2014/main" id="{A23E7575-D0DE-4126-B891-166AEEBCDAEA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133" y="3740572"/>
            <a:ext cx="694903" cy="69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2" grpId="0"/>
      <p:bldP spid="26" grpId="0" animBg="1"/>
      <p:bldP spid="2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3615F9AA-4BD8-4C77-9EE9-35F1B645BD65}"/>
              </a:ext>
            </a:extLst>
          </p:cNvPr>
          <p:cNvGrpSpPr/>
          <p:nvPr/>
        </p:nvGrpSpPr>
        <p:grpSpPr>
          <a:xfrm>
            <a:off x="3586164" y="974726"/>
            <a:ext cx="5019675" cy="2505075"/>
            <a:chOff x="3586164" y="974726"/>
            <a:chExt cx="5019675" cy="2505075"/>
          </a:xfrm>
        </p:grpSpPr>
        <p:pic>
          <p:nvPicPr>
            <p:cNvPr id="40962" name="Picture 2">
              <a:extLst>
                <a:ext uri="{FF2B5EF4-FFF2-40B4-BE49-F238E27FC236}">
                  <a16:creationId xmlns:a16="http://schemas.microsoft.com/office/drawing/2014/main" id="{48DAC1D2-AF03-44BA-AD89-8C8A30E77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164" y="974726"/>
              <a:ext cx="5019675" cy="2505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C0B705EA-76C2-4E4E-85E8-30736ACD2728}"/>
                </a:ext>
              </a:extLst>
            </p:cNvPr>
            <p:cNvSpPr/>
            <p:nvPr/>
          </p:nvSpPr>
          <p:spPr>
            <a:xfrm>
              <a:off x="3776984" y="1045729"/>
              <a:ext cx="663254" cy="632151"/>
            </a:xfrm>
            <a:prstGeom prst="roundRect">
              <a:avLst/>
            </a:prstGeom>
            <a:solidFill>
              <a:srgbClr val="FFF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40963" name="Picture 6">
            <a:extLst>
              <a:ext uri="{FF2B5EF4-FFF2-40B4-BE49-F238E27FC236}">
                <a16:creationId xmlns:a16="http://schemas.microsoft.com/office/drawing/2014/main" id="{02583A18-059A-47BD-B46B-F8F2E0052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4178300"/>
            <a:ext cx="1938338" cy="22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4BB96DB1-36BD-4574-8C78-BF510567C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756026"/>
            <a:ext cx="2266950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778" name="群組 40">
            <a:extLst>
              <a:ext uri="{FF2B5EF4-FFF2-40B4-BE49-F238E27FC236}">
                <a16:creationId xmlns:a16="http://schemas.microsoft.com/office/drawing/2014/main" id="{69C760F1-7C5F-4C01-BF87-4C2E177502EF}"/>
              </a:ext>
            </a:extLst>
          </p:cNvPr>
          <p:cNvGrpSpPr>
            <a:grpSpLocks/>
          </p:cNvGrpSpPr>
          <p:nvPr/>
        </p:nvGrpSpPr>
        <p:grpSpPr bwMode="auto">
          <a:xfrm>
            <a:off x="4588429" y="3641946"/>
            <a:ext cx="3074435" cy="707886"/>
            <a:chOff x="3036665" y="4697352"/>
            <a:chExt cx="1826874" cy="708640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098E0FDD-7D1F-4E63-9398-D3B6DB70E267}"/>
                </a:ext>
              </a:extLst>
            </p:cNvPr>
            <p:cNvSpPr/>
            <p:nvPr/>
          </p:nvSpPr>
          <p:spPr>
            <a:xfrm>
              <a:off x="4404123" y="4846445"/>
              <a:ext cx="409441" cy="410454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978" name="文字方塊 5">
              <a:extLst>
                <a:ext uri="{FF2B5EF4-FFF2-40B4-BE49-F238E27FC236}">
                  <a16:creationId xmlns:a16="http://schemas.microsoft.com/office/drawing/2014/main" id="{834A169A-0D80-4393-BB5B-A79F38E2A2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6665" y="4697352"/>
              <a:ext cx="1826874" cy="70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GB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cherries.</a:t>
              </a:r>
            </a:p>
          </p:txBody>
        </p:sp>
      </p:grpSp>
      <p:sp>
        <p:nvSpPr>
          <p:cNvPr id="32" name="文字方塊 5">
            <a:extLst>
              <a:ext uri="{FF2B5EF4-FFF2-40B4-BE49-F238E27FC236}">
                <a16:creationId xmlns:a16="http://schemas.microsoft.com/office/drawing/2014/main" id="{C510BFF0-A809-4D3A-878C-3DEF241B8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840" y="3641946"/>
            <a:ext cx="12538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zh-TW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B5F30079-AE32-4F1E-9556-B93FA1C567BF}"/>
              </a:ext>
            </a:extLst>
          </p:cNvPr>
          <p:cNvSpPr/>
          <p:nvPr/>
        </p:nvSpPr>
        <p:spPr>
          <a:xfrm>
            <a:off x="4789488" y="1341438"/>
            <a:ext cx="2819400" cy="19431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683305AD-B3DE-4FD7-A108-D9C599AEB079}"/>
              </a:ext>
            </a:extLst>
          </p:cNvPr>
          <p:cNvSpPr/>
          <p:nvPr/>
        </p:nvSpPr>
        <p:spPr>
          <a:xfrm>
            <a:off x="7662864" y="1033464"/>
            <a:ext cx="828675" cy="828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" name="Picture 28">
            <a:extLst>
              <a:ext uri="{FF2B5EF4-FFF2-40B4-BE49-F238E27FC236}">
                <a16:creationId xmlns:a16="http://schemas.microsoft.com/office/drawing/2014/main" id="{A43660E4-149A-4254-ACFA-13CAA6747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549275"/>
            <a:ext cx="164465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2a2_2120.wav">
            <a:hlinkClick r:id="" action="ppaction://media"/>
            <a:extLst>
              <a:ext uri="{FF2B5EF4-FFF2-40B4-BE49-F238E27FC236}">
                <a16:creationId xmlns:a16="http://schemas.microsoft.com/office/drawing/2014/main" id="{CCBC8B19-FD2F-4364-B971-17FA8497C669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84" y="3716188"/>
            <a:ext cx="52387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2" grpId="0"/>
      <p:bldP spid="2" grpId="0" animBg="1"/>
      <p:bldP spid="2" grpId="1" animBg="1"/>
      <p:bldP spid="25" grpId="0" animBg="1"/>
      <p:bldP spid="2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301B24AE-86A6-4D33-A395-4AE40BC6FCEC}"/>
              </a:ext>
            </a:extLst>
          </p:cNvPr>
          <p:cNvGrpSpPr/>
          <p:nvPr/>
        </p:nvGrpSpPr>
        <p:grpSpPr>
          <a:xfrm>
            <a:off x="4252913" y="857251"/>
            <a:ext cx="3695700" cy="2676525"/>
            <a:chOff x="4252913" y="857251"/>
            <a:chExt cx="3695700" cy="2676525"/>
          </a:xfrm>
        </p:grpSpPr>
        <p:pic>
          <p:nvPicPr>
            <p:cNvPr id="41986" name="Picture 2">
              <a:extLst>
                <a:ext uri="{FF2B5EF4-FFF2-40B4-BE49-F238E27FC236}">
                  <a16:creationId xmlns:a16="http://schemas.microsoft.com/office/drawing/2014/main" id="{CD004110-9146-4F7D-B66A-B6D39C7BE0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13" y="857251"/>
              <a:ext cx="3695700" cy="267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05FE93D-5B1B-47E8-90AC-807773434591}"/>
                </a:ext>
              </a:extLst>
            </p:cNvPr>
            <p:cNvSpPr/>
            <p:nvPr/>
          </p:nvSpPr>
          <p:spPr>
            <a:xfrm>
              <a:off x="4440238" y="1019113"/>
              <a:ext cx="636588" cy="578867"/>
            </a:xfrm>
            <a:prstGeom prst="rect">
              <a:avLst/>
            </a:prstGeom>
            <a:solidFill>
              <a:srgbClr val="E6F1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41987" name="Picture 6">
            <a:extLst>
              <a:ext uri="{FF2B5EF4-FFF2-40B4-BE49-F238E27FC236}">
                <a16:creationId xmlns:a16="http://schemas.microsoft.com/office/drawing/2014/main" id="{D6F0D9AD-7311-45A6-B274-E9836D6C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4178300"/>
            <a:ext cx="1938338" cy="22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5">
            <a:extLst>
              <a:ext uri="{FF2B5EF4-FFF2-40B4-BE49-F238E27FC236}">
                <a16:creationId xmlns:a16="http://schemas.microsoft.com/office/drawing/2014/main" id="{855BF1BD-4995-45E9-BBDD-0E3CB0AD5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756026"/>
            <a:ext cx="2266950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778" name="群組 40">
            <a:extLst>
              <a:ext uri="{FF2B5EF4-FFF2-40B4-BE49-F238E27FC236}">
                <a16:creationId xmlns:a16="http://schemas.microsoft.com/office/drawing/2014/main" id="{A27DD179-B14B-4534-8203-5F2132433846}"/>
              </a:ext>
            </a:extLst>
          </p:cNvPr>
          <p:cNvGrpSpPr>
            <a:grpSpLocks/>
          </p:cNvGrpSpPr>
          <p:nvPr/>
        </p:nvGrpSpPr>
        <p:grpSpPr bwMode="auto">
          <a:xfrm>
            <a:off x="4440237" y="3681645"/>
            <a:ext cx="4076701" cy="707886"/>
            <a:chOff x="3268518" y="4724468"/>
            <a:chExt cx="3611020" cy="627202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9937F885-2310-434A-A0BA-01D07FEA4FF6}"/>
                </a:ext>
              </a:extLst>
            </p:cNvPr>
            <p:cNvSpPr/>
            <p:nvPr/>
          </p:nvSpPr>
          <p:spPr>
            <a:xfrm>
              <a:off x="6254717" y="4875971"/>
              <a:ext cx="165050" cy="324195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002" name="文字方塊 5">
              <a:extLst>
                <a:ext uri="{FF2B5EF4-FFF2-40B4-BE49-F238E27FC236}">
                  <a16:creationId xmlns:a16="http://schemas.microsoft.com/office/drawing/2014/main" id="{E29216EB-669C-41F3-8735-4FA1470B80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518" y="4724468"/>
              <a:ext cx="3611020" cy="627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</a:t>
              </a:r>
              <a:r>
                <a:rPr lang="en-GB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pears.</a:t>
              </a:r>
            </a:p>
          </p:txBody>
        </p:sp>
      </p:grpSp>
      <p:sp>
        <p:nvSpPr>
          <p:cNvPr id="32" name="文字方塊 5">
            <a:extLst>
              <a:ext uri="{FF2B5EF4-FFF2-40B4-BE49-F238E27FC236}">
                <a16:creationId xmlns:a16="http://schemas.microsoft.com/office/drawing/2014/main" id="{56118268-99D1-4EF3-B066-628D880D2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4236" y="3685973"/>
            <a:ext cx="2456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zh-TW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like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A16C81B2-CE7F-404E-BB55-E5795BE2C168}"/>
              </a:ext>
            </a:extLst>
          </p:cNvPr>
          <p:cNvSpPr/>
          <p:nvPr/>
        </p:nvSpPr>
        <p:spPr>
          <a:xfrm>
            <a:off x="5159376" y="1268413"/>
            <a:ext cx="2081213" cy="1873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98B44DF0-1E66-4CA9-A4FC-4E79CB208369}"/>
              </a:ext>
            </a:extLst>
          </p:cNvPr>
          <p:cNvSpPr/>
          <p:nvPr/>
        </p:nvSpPr>
        <p:spPr>
          <a:xfrm>
            <a:off x="7031039" y="920751"/>
            <a:ext cx="828675" cy="828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5" name="Picture 27">
            <a:extLst>
              <a:ext uri="{FF2B5EF4-FFF2-40B4-BE49-F238E27FC236}">
                <a16:creationId xmlns:a16="http://schemas.microsoft.com/office/drawing/2014/main" id="{6DFF213F-2FC7-4030-83F3-371510801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6" y="561976"/>
            <a:ext cx="1611313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2a2_2120.wav">
            <a:hlinkClick r:id="" action="ppaction://media"/>
            <a:extLst>
              <a:ext uri="{FF2B5EF4-FFF2-40B4-BE49-F238E27FC236}">
                <a16:creationId xmlns:a16="http://schemas.microsoft.com/office/drawing/2014/main" id="{968B7CC5-59CB-4D3F-9A3B-37638C6B6683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3660775"/>
            <a:ext cx="645007" cy="72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2" grpId="0"/>
      <p:bldP spid="2" grpId="0" animBg="1"/>
      <p:bldP spid="2" grpId="1" animBg="1"/>
      <p:bldP spid="24" grpId="0" animBg="1"/>
      <p:bldP spid="2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E1AD4657-B363-4926-B724-E7B01716F878}"/>
              </a:ext>
            </a:extLst>
          </p:cNvPr>
          <p:cNvGrpSpPr/>
          <p:nvPr/>
        </p:nvGrpSpPr>
        <p:grpSpPr>
          <a:xfrm>
            <a:off x="4252914" y="893763"/>
            <a:ext cx="3686175" cy="2667000"/>
            <a:chOff x="4252914" y="893763"/>
            <a:chExt cx="3686175" cy="2667000"/>
          </a:xfrm>
        </p:grpSpPr>
        <p:pic>
          <p:nvPicPr>
            <p:cNvPr id="43010" name="Picture 2">
              <a:extLst>
                <a:ext uri="{FF2B5EF4-FFF2-40B4-BE49-F238E27FC236}">
                  <a16:creationId xmlns:a16="http://schemas.microsoft.com/office/drawing/2014/main" id="{C2A0476F-D9E3-433C-A558-11EE1B033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14" y="893763"/>
              <a:ext cx="3686175" cy="26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5A07DA76-D429-4205-AD66-BB13AFE296E8}"/>
                </a:ext>
              </a:extLst>
            </p:cNvPr>
            <p:cNvSpPr/>
            <p:nvPr/>
          </p:nvSpPr>
          <p:spPr>
            <a:xfrm>
              <a:off x="4365624" y="1061875"/>
              <a:ext cx="774701" cy="632151"/>
            </a:xfrm>
            <a:prstGeom prst="roundRect">
              <a:avLst/>
            </a:prstGeom>
            <a:solidFill>
              <a:srgbClr val="FFF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43011" name="Picture 6">
            <a:extLst>
              <a:ext uri="{FF2B5EF4-FFF2-40B4-BE49-F238E27FC236}">
                <a16:creationId xmlns:a16="http://schemas.microsoft.com/office/drawing/2014/main" id="{0C8767A9-2024-4DDE-BD46-E855136E9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4178300"/>
            <a:ext cx="1938338" cy="22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5">
            <a:extLst>
              <a:ext uri="{FF2B5EF4-FFF2-40B4-BE49-F238E27FC236}">
                <a16:creationId xmlns:a16="http://schemas.microsoft.com/office/drawing/2014/main" id="{0F74D4D8-061B-4196-ADC1-8BE9C369C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756026"/>
            <a:ext cx="2266950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778" name="群組 40">
            <a:extLst>
              <a:ext uri="{FF2B5EF4-FFF2-40B4-BE49-F238E27FC236}">
                <a16:creationId xmlns:a16="http://schemas.microsoft.com/office/drawing/2014/main" id="{AFF90726-2252-4045-B2B2-5BD1DDD82D48}"/>
              </a:ext>
            </a:extLst>
          </p:cNvPr>
          <p:cNvGrpSpPr>
            <a:grpSpLocks/>
          </p:cNvGrpSpPr>
          <p:nvPr/>
        </p:nvGrpSpPr>
        <p:grpSpPr bwMode="auto">
          <a:xfrm>
            <a:off x="4774680" y="3792934"/>
            <a:ext cx="2697399" cy="707886"/>
            <a:chOff x="3133921" y="4752586"/>
            <a:chExt cx="2698496" cy="708640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E699A5BE-2CEC-4BA7-8E58-8E6CED584F81}"/>
                </a:ext>
              </a:extLst>
            </p:cNvPr>
            <p:cNvSpPr/>
            <p:nvPr/>
          </p:nvSpPr>
          <p:spPr>
            <a:xfrm>
              <a:off x="5529383" y="4976265"/>
              <a:ext cx="179460" cy="324195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6" name="文字方塊 5">
              <a:extLst>
                <a:ext uri="{FF2B5EF4-FFF2-40B4-BE49-F238E27FC236}">
                  <a16:creationId xmlns:a16="http://schemas.microsoft.com/office/drawing/2014/main" id="{34C44D49-A32F-42BA-9DB1-FA7561486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3921" y="4752586"/>
              <a:ext cx="2698496" cy="70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GB" altLang="zh-TW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grapes.</a:t>
              </a:r>
            </a:p>
          </p:txBody>
        </p:sp>
      </p:grpSp>
      <p:sp>
        <p:nvSpPr>
          <p:cNvPr id="32" name="文字方塊 5">
            <a:extLst>
              <a:ext uri="{FF2B5EF4-FFF2-40B4-BE49-F238E27FC236}">
                <a16:creationId xmlns:a16="http://schemas.microsoft.com/office/drawing/2014/main" id="{B2C3D223-64C1-48F8-8BAD-DD84C39B4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4680" y="3792932"/>
            <a:ext cx="12538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zh-TW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C2C75879-0D26-49BA-BD27-01E70840A572}"/>
              </a:ext>
            </a:extLst>
          </p:cNvPr>
          <p:cNvSpPr/>
          <p:nvPr/>
        </p:nvSpPr>
        <p:spPr>
          <a:xfrm>
            <a:off x="5172075" y="1092201"/>
            <a:ext cx="1873250" cy="22971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E570A5A3-E13B-4B48-9AC0-A3B624FDC700}"/>
              </a:ext>
            </a:extLst>
          </p:cNvPr>
          <p:cNvSpPr/>
          <p:nvPr/>
        </p:nvSpPr>
        <p:spPr>
          <a:xfrm>
            <a:off x="7023101" y="963614"/>
            <a:ext cx="828675" cy="828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" name="Picture 28">
            <a:extLst>
              <a:ext uri="{FF2B5EF4-FFF2-40B4-BE49-F238E27FC236}">
                <a16:creationId xmlns:a16="http://schemas.microsoft.com/office/drawing/2014/main" id="{7EBF08BF-6E55-4CC1-8984-98F6D93CB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549275"/>
            <a:ext cx="1646238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2a2_2136.wav">
            <a:hlinkClick r:id="" action="ppaction://media"/>
            <a:extLst>
              <a:ext uri="{FF2B5EF4-FFF2-40B4-BE49-F238E27FC236}">
                <a16:creationId xmlns:a16="http://schemas.microsoft.com/office/drawing/2014/main" id="{D2916419-CCBA-4EB3-B08F-06F4B15C9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904" y="3854954"/>
            <a:ext cx="5199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2" grpId="0"/>
      <p:bldP spid="2" grpId="0" animBg="1"/>
      <p:bldP spid="2" grpId="1" animBg="1"/>
      <p:bldP spid="25" grpId="0" animBg="1"/>
      <p:bldP spid="2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BAAAE72C-BAAC-4E6F-B204-FECF74677E0C}"/>
              </a:ext>
            </a:extLst>
          </p:cNvPr>
          <p:cNvGrpSpPr/>
          <p:nvPr/>
        </p:nvGrpSpPr>
        <p:grpSpPr>
          <a:xfrm>
            <a:off x="4248150" y="1047750"/>
            <a:ext cx="3695700" cy="2514600"/>
            <a:chOff x="4248150" y="1047750"/>
            <a:chExt cx="3695700" cy="2514600"/>
          </a:xfrm>
        </p:grpSpPr>
        <p:pic>
          <p:nvPicPr>
            <p:cNvPr id="44034" name="Picture 2">
              <a:extLst>
                <a:ext uri="{FF2B5EF4-FFF2-40B4-BE49-F238E27FC236}">
                  <a16:creationId xmlns:a16="http://schemas.microsoft.com/office/drawing/2014/main" id="{C4313F3C-A4C3-49C3-8AA1-86F8A71FC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150" y="1047750"/>
              <a:ext cx="36957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B1B7B6A-F1CA-4609-A052-8BE1C277E41E}"/>
                </a:ext>
              </a:extLst>
            </p:cNvPr>
            <p:cNvSpPr/>
            <p:nvPr/>
          </p:nvSpPr>
          <p:spPr>
            <a:xfrm>
              <a:off x="4440238" y="1215189"/>
              <a:ext cx="636588" cy="578867"/>
            </a:xfrm>
            <a:prstGeom prst="rect">
              <a:avLst/>
            </a:prstGeom>
            <a:solidFill>
              <a:srgbClr val="E6F1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44035" name="Picture 6">
            <a:extLst>
              <a:ext uri="{FF2B5EF4-FFF2-40B4-BE49-F238E27FC236}">
                <a16:creationId xmlns:a16="http://schemas.microsoft.com/office/drawing/2014/main" id="{80C29A49-3D8C-4CAE-B8DB-4D6692A48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4178300"/>
            <a:ext cx="1938338" cy="22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5">
            <a:extLst>
              <a:ext uri="{FF2B5EF4-FFF2-40B4-BE49-F238E27FC236}">
                <a16:creationId xmlns:a16="http://schemas.microsoft.com/office/drawing/2014/main" id="{41BC3D08-F563-4027-A5D6-45D54B84D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756026"/>
            <a:ext cx="2266950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778" name="群組 40">
            <a:extLst>
              <a:ext uri="{FF2B5EF4-FFF2-40B4-BE49-F238E27FC236}">
                <a16:creationId xmlns:a16="http://schemas.microsoft.com/office/drawing/2014/main" id="{72C4F825-4767-44A1-8169-EB617898029F}"/>
              </a:ext>
            </a:extLst>
          </p:cNvPr>
          <p:cNvGrpSpPr>
            <a:grpSpLocks/>
          </p:cNvGrpSpPr>
          <p:nvPr/>
        </p:nvGrpSpPr>
        <p:grpSpPr bwMode="auto">
          <a:xfrm>
            <a:off x="4671457" y="3711248"/>
            <a:ext cx="2872213" cy="646331"/>
            <a:chOff x="3165698" y="4678515"/>
            <a:chExt cx="1898893" cy="647019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738CF429-E63C-4800-A5C3-1B2BDCA08723}"/>
                </a:ext>
              </a:extLst>
            </p:cNvPr>
            <p:cNvSpPr/>
            <p:nvPr/>
          </p:nvSpPr>
          <p:spPr>
            <a:xfrm>
              <a:off x="4801579" y="4841567"/>
              <a:ext cx="142157" cy="320912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50" name="文字方塊 5">
              <a:extLst>
                <a:ext uri="{FF2B5EF4-FFF2-40B4-BE49-F238E27FC236}">
                  <a16:creationId xmlns:a16="http://schemas.microsoft.com/office/drawing/2014/main" id="{1DBA4408-A43D-47DB-99F1-EF4CFE66F9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5698" y="4678515"/>
              <a:ext cx="1898893" cy="647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GB" altLang="zh-TW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oranges.</a:t>
              </a:r>
            </a:p>
          </p:txBody>
        </p:sp>
      </p:grpSp>
      <p:sp>
        <p:nvSpPr>
          <p:cNvPr id="32" name="文字方塊 5">
            <a:extLst>
              <a:ext uri="{FF2B5EF4-FFF2-40B4-BE49-F238E27FC236}">
                <a16:creationId xmlns:a16="http://schemas.microsoft.com/office/drawing/2014/main" id="{5D875949-2CE9-4DDD-B61F-56BDC7DBD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176" y="3711248"/>
            <a:ext cx="13869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zh-TW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86E628B7-B070-4426-B87E-016E5489A0F8}"/>
              </a:ext>
            </a:extLst>
          </p:cNvPr>
          <p:cNvSpPr/>
          <p:nvPr/>
        </p:nvSpPr>
        <p:spPr>
          <a:xfrm>
            <a:off x="4926014" y="1385888"/>
            <a:ext cx="2490787" cy="1898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5BF4AD75-9BEC-4B1F-9949-03D21CF8F8FE}"/>
              </a:ext>
            </a:extLst>
          </p:cNvPr>
          <p:cNvSpPr/>
          <p:nvPr/>
        </p:nvSpPr>
        <p:spPr>
          <a:xfrm>
            <a:off x="7032625" y="1096964"/>
            <a:ext cx="827088" cy="828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0" name="Picture 28">
            <a:extLst>
              <a:ext uri="{FF2B5EF4-FFF2-40B4-BE49-F238E27FC236}">
                <a16:creationId xmlns:a16="http://schemas.microsoft.com/office/drawing/2014/main" id="{F15EAD57-E3B9-4B91-9329-4BF73A07E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549275"/>
            <a:ext cx="1646238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2a2_2151.wav">
            <a:hlinkClick r:id="" action="ppaction://media"/>
            <a:extLst>
              <a:ext uri="{FF2B5EF4-FFF2-40B4-BE49-F238E27FC236}">
                <a16:creationId xmlns:a16="http://schemas.microsoft.com/office/drawing/2014/main" id="{0516D12C-269E-4401-9F03-1F63A0FF9C6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099" y="3724275"/>
            <a:ext cx="63332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2" grpId="0"/>
      <p:bldP spid="2" grpId="0" animBg="1"/>
      <p:bldP spid="2" grpId="1" animBg="1"/>
      <p:bldP spid="25" grpId="0" animBg="1"/>
      <p:bldP spid="2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0C78DA37-F460-45FA-8349-7DCF4A5A2851}"/>
              </a:ext>
            </a:extLst>
          </p:cNvPr>
          <p:cNvGrpSpPr/>
          <p:nvPr/>
        </p:nvGrpSpPr>
        <p:grpSpPr>
          <a:xfrm>
            <a:off x="4252914" y="1058863"/>
            <a:ext cx="3686175" cy="2514600"/>
            <a:chOff x="4252914" y="1058863"/>
            <a:chExt cx="3686175" cy="2514600"/>
          </a:xfrm>
        </p:grpSpPr>
        <p:pic>
          <p:nvPicPr>
            <p:cNvPr id="45058" name="Picture 2">
              <a:extLst>
                <a:ext uri="{FF2B5EF4-FFF2-40B4-BE49-F238E27FC236}">
                  <a16:creationId xmlns:a16="http://schemas.microsoft.com/office/drawing/2014/main" id="{D3D0E231-9B32-4504-BAC7-409A53075A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14" y="1058863"/>
              <a:ext cx="3686175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21F51920-BF64-48C0-9ED8-F6B3F032566E}"/>
                </a:ext>
              </a:extLst>
            </p:cNvPr>
            <p:cNvSpPr/>
            <p:nvPr/>
          </p:nvSpPr>
          <p:spPr>
            <a:xfrm>
              <a:off x="4319588" y="1207925"/>
              <a:ext cx="774701" cy="632151"/>
            </a:xfrm>
            <a:prstGeom prst="roundRect">
              <a:avLst/>
            </a:prstGeom>
            <a:solidFill>
              <a:srgbClr val="FFF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45059" name="Picture 6">
            <a:extLst>
              <a:ext uri="{FF2B5EF4-FFF2-40B4-BE49-F238E27FC236}">
                <a16:creationId xmlns:a16="http://schemas.microsoft.com/office/drawing/2014/main" id="{04DE32D1-7E55-4898-AE29-72810AF30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4178300"/>
            <a:ext cx="1938338" cy="22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5">
            <a:extLst>
              <a:ext uri="{FF2B5EF4-FFF2-40B4-BE49-F238E27FC236}">
                <a16:creationId xmlns:a16="http://schemas.microsoft.com/office/drawing/2014/main" id="{B9D45CD9-B52A-4672-AE99-EC7F4538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756026"/>
            <a:ext cx="2266950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778" name="群組 40">
            <a:extLst>
              <a:ext uri="{FF2B5EF4-FFF2-40B4-BE49-F238E27FC236}">
                <a16:creationId xmlns:a16="http://schemas.microsoft.com/office/drawing/2014/main" id="{11578315-393D-4F44-B368-BDEB6E4A0FA4}"/>
              </a:ext>
            </a:extLst>
          </p:cNvPr>
          <p:cNvGrpSpPr>
            <a:grpSpLocks/>
          </p:cNvGrpSpPr>
          <p:nvPr/>
        </p:nvGrpSpPr>
        <p:grpSpPr bwMode="auto">
          <a:xfrm>
            <a:off x="4445444" y="3634733"/>
            <a:ext cx="4131359" cy="646331"/>
            <a:chOff x="3400645" y="4679908"/>
            <a:chExt cx="3815409" cy="647019"/>
          </a:xfrm>
        </p:grpSpPr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43A51192-8307-4474-92A2-BC4EE6FCB3BA}"/>
                </a:ext>
              </a:extLst>
            </p:cNvPr>
            <p:cNvSpPr/>
            <p:nvPr/>
          </p:nvSpPr>
          <p:spPr>
            <a:xfrm>
              <a:off x="6461845" y="4859349"/>
              <a:ext cx="358731" cy="324195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073" name="文字方塊 5">
              <a:extLst>
                <a:ext uri="{FF2B5EF4-FFF2-40B4-BE49-F238E27FC236}">
                  <a16:creationId xmlns:a16="http://schemas.microsoft.com/office/drawing/2014/main" id="{0B953105-16B1-4622-80F6-8A65E0D01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0645" y="4679908"/>
              <a:ext cx="3815409" cy="647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</a:t>
              </a:r>
              <a:r>
                <a:rPr lang="en-GB" altLang="zh-TW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peaches.</a:t>
              </a:r>
            </a:p>
          </p:txBody>
        </p:sp>
      </p:grpSp>
      <p:sp>
        <p:nvSpPr>
          <p:cNvPr id="32" name="文字方塊 5">
            <a:extLst>
              <a:ext uri="{FF2B5EF4-FFF2-40B4-BE49-F238E27FC236}">
                <a16:creationId xmlns:a16="http://schemas.microsoft.com/office/drawing/2014/main" id="{9D46AB78-72E8-4281-A728-40AE0996E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64" y="3680183"/>
            <a:ext cx="22281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zh-TW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zh-TW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TW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don’t like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E7772452-307E-4995-9386-E2C911C39844}"/>
              </a:ext>
            </a:extLst>
          </p:cNvPr>
          <p:cNvSpPr/>
          <p:nvPr/>
        </p:nvSpPr>
        <p:spPr>
          <a:xfrm>
            <a:off x="5094289" y="1412876"/>
            <a:ext cx="2289175" cy="18716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0E13462C-C148-4AF8-ABBB-4DA17955AD74}"/>
              </a:ext>
            </a:extLst>
          </p:cNvPr>
          <p:cNvSpPr/>
          <p:nvPr/>
        </p:nvSpPr>
        <p:spPr>
          <a:xfrm>
            <a:off x="7031039" y="1109664"/>
            <a:ext cx="828675" cy="828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5" name="Picture 27">
            <a:extLst>
              <a:ext uri="{FF2B5EF4-FFF2-40B4-BE49-F238E27FC236}">
                <a16:creationId xmlns:a16="http://schemas.microsoft.com/office/drawing/2014/main" id="{E6A82D38-8A86-4DBF-8CE1-7CC90D3C7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493714"/>
            <a:ext cx="16129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2a2_2167.wav">
            <a:hlinkClick r:id="" action="ppaction://media"/>
            <a:extLst>
              <a:ext uri="{FF2B5EF4-FFF2-40B4-BE49-F238E27FC236}">
                <a16:creationId xmlns:a16="http://schemas.microsoft.com/office/drawing/2014/main" id="{FE3E655A-5D62-493F-9355-EF8574BEA3B9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14" y="3599547"/>
            <a:ext cx="6491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2" grpId="0"/>
      <p:bldP spid="2" grpId="0" animBg="1"/>
      <p:bldP spid="2" grpId="1" animBg="1"/>
      <p:bldP spid="24" grpId="0" animBg="1"/>
      <p:bldP spid="2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1F6124-79CD-474A-A78B-91C6535B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596C26-4D70-4B60-BADA-5EEEFCA31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圓角矩形圖說文字 11">
            <a:extLst>
              <a:ext uri="{FF2B5EF4-FFF2-40B4-BE49-F238E27FC236}">
                <a16:creationId xmlns:a16="http://schemas.microsoft.com/office/drawing/2014/main" id="{CD9973A0-A336-43A1-BD02-855D0399D183}"/>
              </a:ext>
            </a:extLst>
          </p:cNvPr>
          <p:cNvSpPr/>
          <p:nvPr/>
        </p:nvSpPr>
        <p:spPr bwMode="auto">
          <a:xfrm>
            <a:off x="2952991" y="475789"/>
            <a:ext cx="8819909" cy="1161519"/>
          </a:xfrm>
          <a:prstGeom prst="wedgeRoundRectCallout">
            <a:avLst>
              <a:gd name="adj1" fmla="val -57087"/>
              <a:gd name="adj2" fmla="val -5748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Do you remember the </a:t>
            </a:r>
            <a:r>
              <a:rPr lang="en-US" altLang="zh-HK" sz="4000" b="1" dirty="0">
                <a:solidFill>
                  <a:srgbClr val="FF33CC"/>
                </a:solidFill>
                <a:latin typeface="Maiandra GD" panose="020E0502030308020204" pitchFamily="34" charset="0"/>
              </a:rPr>
              <a:t>fruit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 we learnt?</a:t>
            </a:r>
            <a:endParaRPr lang="zh-HK" altLang="en-US" sz="4000" i="1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1FF540FD-3F2B-4DA1-84A4-2521DF84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41" y="106262"/>
            <a:ext cx="2462850" cy="228159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11">
            <a:extLst>
              <a:ext uri="{FF2B5EF4-FFF2-40B4-BE49-F238E27FC236}">
                <a16:creationId xmlns:a16="http://schemas.microsoft.com/office/drawing/2014/main" id="{40F704A9-AB23-44E8-B638-E4D96DD511D5}"/>
              </a:ext>
            </a:extLst>
          </p:cNvPr>
          <p:cNvGrpSpPr>
            <a:grpSpLocks/>
          </p:cNvGrpSpPr>
          <p:nvPr/>
        </p:nvGrpSpPr>
        <p:grpSpPr bwMode="auto">
          <a:xfrm>
            <a:off x="378875" y="2595630"/>
            <a:ext cx="3667134" cy="2754245"/>
            <a:chOff x="4018284" y="5250406"/>
            <a:chExt cx="3667488" cy="2754343"/>
          </a:xfrm>
        </p:grpSpPr>
        <p:sp>
          <p:nvSpPr>
            <p:cNvPr id="9" name="雲朵形圖說文字 17">
              <a:extLst>
                <a:ext uri="{FF2B5EF4-FFF2-40B4-BE49-F238E27FC236}">
                  <a16:creationId xmlns:a16="http://schemas.microsoft.com/office/drawing/2014/main" id="{0EB2CE57-5BD4-4694-9351-7D89FD194ED2}"/>
                </a:ext>
              </a:extLst>
            </p:cNvPr>
            <p:cNvSpPr/>
            <p:nvPr/>
          </p:nvSpPr>
          <p:spPr>
            <a:xfrm>
              <a:off x="4018284" y="5250406"/>
              <a:ext cx="3667488" cy="2754343"/>
            </a:xfrm>
            <a:prstGeom prst="cloudCallout">
              <a:avLst>
                <a:gd name="adj1" fmla="val -53319"/>
                <a:gd name="adj2" fmla="val 6809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9pPr>
            </a:lstStyle>
            <a:p>
              <a:pPr>
                <a:buFont typeface="Arial" charset="0"/>
                <a:buNone/>
                <a:defRPr/>
              </a:pPr>
              <a:endParaRPr lang="en-US" altLang="zh-HK" sz="4400" dirty="0">
                <a:latin typeface="Maiandra GD" panose="020E0502030308020204" pitchFamily="34" charset="0"/>
              </a:endParaRPr>
            </a:p>
          </p:txBody>
        </p:sp>
        <p:sp>
          <p:nvSpPr>
            <p:cNvPr id="10" name="矩形 28">
              <a:extLst>
                <a:ext uri="{FF2B5EF4-FFF2-40B4-BE49-F238E27FC236}">
                  <a16:creationId xmlns:a16="http://schemas.microsoft.com/office/drawing/2014/main" id="{9DB6A231-2A85-4B05-A8CB-33AD6EF2C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257" y="5911048"/>
              <a:ext cx="3142515" cy="1569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TW" sz="4800" dirty="0">
                  <a:latin typeface="Maiandra GD" panose="020E0502030308020204" pitchFamily="34" charset="0"/>
                </a:rPr>
                <a:t>What can you see?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45AEAD32-28F1-48BC-A96A-8E72785B1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411" y="1235076"/>
            <a:ext cx="6626301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B61E3DC4-E792-4168-BF15-17E385C767A1}"/>
              </a:ext>
            </a:extLst>
          </p:cNvPr>
          <p:cNvGrpSpPr>
            <a:grpSpLocks/>
          </p:cNvGrpSpPr>
          <p:nvPr/>
        </p:nvGrpSpPr>
        <p:grpSpPr bwMode="auto">
          <a:xfrm>
            <a:off x="5153353" y="5111352"/>
            <a:ext cx="2408929" cy="923330"/>
            <a:chOff x="3599728" y="5120371"/>
            <a:chExt cx="2409268" cy="923149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72AC465-26F3-466C-AE75-75C02D0238BB}"/>
                </a:ext>
              </a:extLst>
            </p:cNvPr>
            <p:cNvSpPr/>
            <p:nvPr/>
          </p:nvSpPr>
          <p:spPr>
            <a:xfrm>
              <a:off x="5612611" y="5302435"/>
              <a:ext cx="345376" cy="651067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5400"/>
            </a:p>
          </p:txBody>
        </p:sp>
        <p:sp>
          <p:nvSpPr>
            <p:cNvPr id="21" name="文字方塊 25">
              <a:extLst>
                <a:ext uri="{FF2B5EF4-FFF2-40B4-BE49-F238E27FC236}">
                  <a16:creationId xmlns:a16="http://schemas.microsoft.com/office/drawing/2014/main" id="{9050CA60-BEAC-4F0B-A263-6E5BA14269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9728" y="5120371"/>
              <a:ext cx="2409268" cy="92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5400" dirty="0"/>
                <a:t>oranges</a:t>
              </a:r>
            </a:p>
          </p:txBody>
        </p:sp>
      </p:grpSp>
      <p:pic>
        <p:nvPicPr>
          <p:cNvPr id="22" name="oran1683.wav">
            <a:hlinkClick r:id="" action="ppaction://media"/>
            <a:extLst>
              <a:ext uri="{FF2B5EF4-FFF2-40B4-BE49-F238E27FC236}">
                <a16:creationId xmlns:a16="http://schemas.microsoft.com/office/drawing/2014/main" id="{AC21050F-1F36-431B-BA86-FF687DA45953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94" y="5405596"/>
            <a:ext cx="654075" cy="65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54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FB998AA-A4DD-458E-A71E-0E48D22EE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54" y="22302"/>
            <a:ext cx="5486400" cy="6858000"/>
          </a:xfrm>
          <a:prstGeom prst="rect">
            <a:avLst/>
          </a:prstGeom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52824" y="220672"/>
            <a:ext cx="1698171" cy="512762"/>
          </a:xfr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>
            <a:normAutofit lnSpcReduction="10000"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I.P p.5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25E1DD5-D705-438C-82AC-AE3CDE5BC2AD}"/>
              </a:ext>
            </a:extLst>
          </p:cNvPr>
          <p:cNvSpPr txBox="1"/>
          <p:nvPr/>
        </p:nvSpPr>
        <p:spPr>
          <a:xfrm>
            <a:off x="7182589" y="-317937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      </a:t>
            </a:r>
          </a:p>
          <a:p>
            <a:r>
              <a:rPr lang="en-US" altLang="zh-TW" sz="1600" dirty="0">
                <a:solidFill>
                  <a:srgbClr val="FF0000"/>
                </a:solidFill>
              </a:rPr>
              <a:t>    Tuesday</a:t>
            </a:r>
          </a:p>
          <a:p>
            <a:r>
              <a:rPr lang="en-US" altLang="zh-TW" sz="1600" dirty="0">
                <a:solidFill>
                  <a:srgbClr val="FF0000"/>
                </a:solidFill>
              </a:rPr>
              <a:t>12</a:t>
            </a:r>
            <a:r>
              <a:rPr lang="en-US" altLang="zh-TW" sz="1600" baseline="30000" dirty="0">
                <a:solidFill>
                  <a:srgbClr val="FF0000"/>
                </a:solidFill>
              </a:rPr>
              <a:t>th </a:t>
            </a:r>
            <a:r>
              <a:rPr lang="en-US" altLang="zh-TW" sz="1600" dirty="0">
                <a:solidFill>
                  <a:srgbClr val="FF0000"/>
                </a:solidFill>
              </a:rPr>
              <a:t>October,2021</a:t>
            </a:r>
          </a:p>
          <a:p>
            <a:r>
              <a:rPr lang="en-US" altLang="zh-TW" sz="1600" dirty="0">
                <a:solidFill>
                  <a:srgbClr val="FF0000"/>
                </a:solidFill>
              </a:rPr>
              <a:t>  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38E8144-4C95-4D2F-9506-1D807E533120}"/>
              </a:ext>
            </a:extLst>
          </p:cNvPr>
          <p:cNvSpPr txBox="1"/>
          <p:nvPr/>
        </p:nvSpPr>
        <p:spPr>
          <a:xfrm>
            <a:off x="5146546" y="2213463"/>
            <a:ext cx="2455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zh-TW" alt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485366A-95EF-4E65-9BE5-042B2A484DE9}"/>
              </a:ext>
            </a:extLst>
          </p:cNvPr>
          <p:cNvSpPr txBox="1"/>
          <p:nvPr/>
        </p:nvSpPr>
        <p:spPr>
          <a:xfrm>
            <a:off x="5387723" y="2216763"/>
            <a:ext cx="2455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zh-TW" alt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0CB12AE-6870-4246-BF3C-B202F7195F1A}"/>
              </a:ext>
            </a:extLst>
          </p:cNvPr>
          <p:cNvSpPr txBox="1"/>
          <p:nvPr/>
        </p:nvSpPr>
        <p:spPr>
          <a:xfrm>
            <a:off x="5658599" y="2209674"/>
            <a:ext cx="2455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9A2254F-D274-4A17-9D63-5061083B6929}"/>
              </a:ext>
            </a:extLst>
          </p:cNvPr>
          <p:cNvSpPr txBox="1"/>
          <p:nvPr/>
        </p:nvSpPr>
        <p:spPr>
          <a:xfrm>
            <a:off x="5921799" y="2215247"/>
            <a:ext cx="2455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zh-TW" alt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4A32A0B2-4D61-4A32-B61B-7EC911DED5A2}"/>
              </a:ext>
            </a:extLst>
          </p:cNvPr>
          <p:cNvCxnSpPr>
            <a:cxnSpLocks/>
          </p:cNvCxnSpPr>
          <p:nvPr/>
        </p:nvCxnSpPr>
        <p:spPr>
          <a:xfrm>
            <a:off x="3421151" y="1342584"/>
            <a:ext cx="497148" cy="3449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7D1C6C48-D203-45DB-B2EE-14BEFBD351C2}"/>
              </a:ext>
            </a:extLst>
          </p:cNvPr>
          <p:cNvSpPr/>
          <p:nvPr/>
        </p:nvSpPr>
        <p:spPr>
          <a:xfrm>
            <a:off x="5697985" y="2831946"/>
            <a:ext cx="245552" cy="15322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3E125D4-5242-4776-9DBB-4B0BA58DFD5D}"/>
              </a:ext>
            </a:extLst>
          </p:cNvPr>
          <p:cNvCxnSpPr>
            <a:stCxn id="25" idx="2"/>
          </p:cNvCxnSpPr>
          <p:nvPr/>
        </p:nvCxnSpPr>
        <p:spPr>
          <a:xfrm flipH="1">
            <a:off x="5615062" y="4364182"/>
            <a:ext cx="205699" cy="17022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9E68919F-4427-4EE2-A8F8-57EC2B307AB4}"/>
              </a:ext>
            </a:extLst>
          </p:cNvPr>
          <p:cNvCxnSpPr/>
          <p:nvPr/>
        </p:nvCxnSpPr>
        <p:spPr>
          <a:xfrm>
            <a:off x="5717911" y="3598064"/>
            <a:ext cx="201480" cy="22579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453CADA-DC75-4537-919E-72A22F7DC1F9}"/>
              </a:ext>
            </a:extLst>
          </p:cNvPr>
          <p:cNvSpPr txBox="1"/>
          <p:nvPr/>
        </p:nvSpPr>
        <p:spPr>
          <a:xfrm>
            <a:off x="5675022" y="364884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TW" altLang="en-US" sz="1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0586A5F-355C-4285-936C-1EE77D64947D}"/>
              </a:ext>
            </a:extLst>
          </p:cNvPr>
          <p:cNvSpPr txBox="1"/>
          <p:nvPr/>
        </p:nvSpPr>
        <p:spPr>
          <a:xfrm>
            <a:off x="6575597" y="3923872"/>
            <a:ext cx="1774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zh-TW" altLang="en-US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請用</a:t>
            </a:r>
            <a:r>
              <a:rPr lang="zh-TW" altLang="en-US" sz="16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小楷</a:t>
            </a:r>
            <a:r>
              <a:rPr lang="zh-TW" altLang="en-US" sz="1600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填寫。</a:t>
            </a:r>
            <a:endParaRPr lang="en-US" altLang="zh-TW" sz="1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zh-TW" altLang="en-US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不用大楷</a:t>
            </a:r>
            <a:r>
              <a:rPr lang="en-US" altLang="zh-TW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1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C0A9CA73-A737-4056-A246-69ECC4DE95D7}"/>
              </a:ext>
            </a:extLst>
          </p:cNvPr>
          <p:cNvCxnSpPr>
            <a:cxnSpLocks/>
          </p:cNvCxnSpPr>
          <p:nvPr/>
        </p:nvCxnSpPr>
        <p:spPr>
          <a:xfrm flipH="1" flipV="1">
            <a:off x="5985243" y="3849906"/>
            <a:ext cx="641720" cy="35544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53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  <p:bldP spid="20" grpId="0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481484E9-DFE9-4CA7-BA1D-0A8BAAD8C988}"/>
              </a:ext>
            </a:extLst>
          </p:cNvPr>
          <p:cNvGrpSpPr/>
          <p:nvPr/>
        </p:nvGrpSpPr>
        <p:grpSpPr>
          <a:xfrm>
            <a:off x="3303403" y="0"/>
            <a:ext cx="5585193" cy="6858000"/>
            <a:chOff x="3303403" y="0"/>
            <a:chExt cx="5585193" cy="68580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/>
            <a:srcRect l="30318" t="3091" r="30386" b="11131"/>
            <a:stretch/>
          </p:blipFill>
          <p:spPr>
            <a:xfrm>
              <a:off x="3303403" y="0"/>
              <a:ext cx="5585193" cy="685800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5E57DCA-978E-4FA3-B401-4FED0ACD254A}"/>
                </a:ext>
              </a:extLst>
            </p:cNvPr>
            <p:cNvSpPr/>
            <p:nvPr/>
          </p:nvSpPr>
          <p:spPr>
            <a:xfrm>
              <a:off x="3324185" y="2435306"/>
              <a:ext cx="343806" cy="675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F0A3FB7-B5FF-49E5-BBB9-ADA9FA59890F}"/>
                </a:ext>
              </a:extLst>
            </p:cNvPr>
            <p:cNvSpPr/>
            <p:nvPr/>
          </p:nvSpPr>
          <p:spPr>
            <a:xfrm>
              <a:off x="8352108" y="2203242"/>
              <a:ext cx="448992" cy="1049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B166972-9150-4F9C-BE9E-4BEEF928ED68}"/>
                </a:ext>
              </a:extLst>
            </p:cNvPr>
            <p:cNvSpPr/>
            <p:nvPr/>
          </p:nvSpPr>
          <p:spPr>
            <a:xfrm>
              <a:off x="8392395" y="4485778"/>
              <a:ext cx="448992" cy="1049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3420757-3F31-4C8C-A5A2-04FE3BF9546C}"/>
                </a:ext>
              </a:extLst>
            </p:cNvPr>
            <p:cNvSpPr/>
            <p:nvPr/>
          </p:nvSpPr>
          <p:spPr>
            <a:xfrm>
              <a:off x="3324185" y="3518815"/>
              <a:ext cx="343806" cy="966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A41A864-415F-482A-928A-2B5741F986B4}"/>
                </a:ext>
              </a:extLst>
            </p:cNvPr>
            <p:cNvSpPr/>
            <p:nvPr/>
          </p:nvSpPr>
          <p:spPr>
            <a:xfrm>
              <a:off x="3324185" y="5611606"/>
              <a:ext cx="343806" cy="966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副標題 2">
            <a:extLst>
              <a:ext uri="{FF2B5EF4-FFF2-40B4-BE49-F238E27FC236}">
                <a16:creationId xmlns:a16="http://schemas.microsoft.com/office/drawing/2014/main" id="{EAAA14CD-ED8B-4AAA-85F1-F61A99F5DE66}"/>
              </a:ext>
            </a:extLst>
          </p:cNvPr>
          <p:cNvSpPr txBox="1">
            <a:spLocks/>
          </p:cNvSpPr>
          <p:nvPr/>
        </p:nvSpPr>
        <p:spPr>
          <a:xfrm>
            <a:off x="452824" y="220672"/>
            <a:ext cx="1698171" cy="512762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I.P p.6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094F29F-CA66-4694-B688-2C6EBB2F4FF9}"/>
              </a:ext>
            </a:extLst>
          </p:cNvPr>
          <p:cNvSpPr txBox="1"/>
          <p:nvPr/>
        </p:nvSpPr>
        <p:spPr>
          <a:xfrm>
            <a:off x="7283110" y="2203242"/>
            <a:ext cx="98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pears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33262C3-BE26-4723-88B3-1C7E5D2CF150}"/>
              </a:ext>
            </a:extLst>
          </p:cNvPr>
          <p:cNvSpPr txBox="1"/>
          <p:nvPr/>
        </p:nvSpPr>
        <p:spPr>
          <a:xfrm>
            <a:off x="4551811" y="3555368"/>
            <a:ext cx="98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bananas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右大括弧 14">
            <a:extLst>
              <a:ext uri="{FF2B5EF4-FFF2-40B4-BE49-F238E27FC236}">
                <a16:creationId xmlns:a16="http://schemas.microsoft.com/office/drawing/2014/main" id="{49EE33E6-609A-4028-AA4F-A60E95CD7028}"/>
              </a:ext>
            </a:extLst>
          </p:cNvPr>
          <p:cNvSpPr/>
          <p:nvPr/>
        </p:nvSpPr>
        <p:spPr>
          <a:xfrm>
            <a:off x="8125694" y="2036433"/>
            <a:ext cx="796634" cy="1157224"/>
          </a:xfrm>
          <a:prstGeom prst="rightBrace">
            <a:avLst>
              <a:gd name="adj1" fmla="val 8333"/>
              <a:gd name="adj2" fmla="val 58979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0B559E1-8851-47C9-B980-EA01900E09E1}"/>
              </a:ext>
            </a:extLst>
          </p:cNvPr>
          <p:cNvSpPr txBox="1"/>
          <p:nvPr/>
        </p:nvSpPr>
        <p:spPr>
          <a:xfrm>
            <a:off x="9262903" y="2367896"/>
            <a:ext cx="23271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*</a:t>
            </a:r>
            <a:r>
              <a:rPr lang="zh-TW" altLang="en-US" dirty="0"/>
              <a:t>請把名詞變成複數。</a:t>
            </a:r>
          </a:p>
        </p:txBody>
      </p:sp>
      <p:sp>
        <p:nvSpPr>
          <p:cNvPr id="17" name="右大括弧 16">
            <a:extLst>
              <a:ext uri="{FF2B5EF4-FFF2-40B4-BE49-F238E27FC236}">
                <a16:creationId xmlns:a16="http://schemas.microsoft.com/office/drawing/2014/main" id="{93F92E6C-5D42-40B2-ABB1-B0F906BB5A6A}"/>
              </a:ext>
            </a:extLst>
          </p:cNvPr>
          <p:cNvSpPr/>
          <p:nvPr/>
        </p:nvSpPr>
        <p:spPr>
          <a:xfrm>
            <a:off x="8402783" y="3484179"/>
            <a:ext cx="796634" cy="3094390"/>
          </a:xfrm>
          <a:prstGeom prst="rightBrace">
            <a:avLst>
              <a:gd name="adj1" fmla="val 8333"/>
              <a:gd name="adj2" fmla="val 27078"/>
            </a:avLst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007BAD4-B028-49F9-B213-EE2660C4FE2D}"/>
              </a:ext>
            </a:extLst>
          </p:cNvPr>
          <p:cNvSpPr txBox="1"/>
          <p:nvPr/>
        </p:nvSpPr>
        <p:spPr>
          <a:xfrm>
            <a:off x="9526538" y="3495955"/>
            <a:ext cx="253826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dirty="0"/>
              <a:t>*根據圖中的表情符號，以</a:t>
            </a:r>
            <a:r>
              <a:rPr lang="en-US" altLang="zh-TW" b="1" dirty="0">
                <a:solidFill>
                  <a:srgbClr val="00B0F0"/>
                </a:solidFill>
              </a:rPr>
              <a:t>like</a:t>
            </a:r>
            <a:r>
              <a:rPr lang="en-US" altLang="zh-TW" dirty="0"/>
              <a:t> / </a:t>
            </a:r>
            <a:r>
              <a:rPr lang="en-US" altLang="zh-TW" b="1" dirty="0">
                <a:solidFill>
                  <a:srgbClr val="00B0F0"/>
                </a:solidFill>
              </a:rPr>
              <a:t>don’t like</a:t>
            </a:r>
            <a:r>
              <a:rPr lang="zh-TW" altLang="en-US" dirty="0"/>
              <a:t>表達喜歡或不喜歡的水果。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*記得水果要用複數表示。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C71EC76-CDB2-413C-9309-459AC958DDAA}"/>
              </a:ext>
            </a:extLst>
          </p:cNvPr>
          <p:cNvSpPr/>
          <p:nvPr/>
        </p:nvSpPr>
        <p:spPr>
          <a:xfrm>
            <a:off x="4104409" y="3667991"/>
            <a:ext cx="270164" cy="18703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08232C2-423D-453F-9EF9-AB1BBB1D50AD}"/>
              </a:ext>
            </a:extLst>
          </p:cNvPr>
          <p:cNvSpPr/>
          <p:nvPr/>
        </p:nvSpPr>
        <p:spPr>
          <a:xfrm>
            <a:off x="6952158" y="3740727"/>
            <a:ext cx="1139804" cy="17318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62E593F-8128-4D6F-9D7C-E90B7336BF03}"/>
              </a:ext>
            </a:extLst>
          </p:cNvPr>
          <p:cNvSpPr/>
          <p:nvPr/>
        </p:nvSpPr>
        <p:spPr>
          <a:xfrm>
            <a:off x="4100313" y="3938554"/>
            <a:ext cx="637942" cy="17318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3D52CE9-C95E-4E46-A235-2B382AB4F433}"/>
              </a:ext>
            </a:extLst>
          </p:cNvPr>
          <p:cNvSpPr/>
          <p:nvPr/>
        </p:nvSpPr>
        <p:spPr>
          <a:xfrm>
            <a:off x="6983439" y="3913909"/>
            <a:ext cx="1139804" cy="17318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6993F8B-8E20-44C4-A0AF-42BE096844F3}"/>
              </a:ext>
            </a:extLst>
          </p:cNvPr>
          <p:cNvSpPr txBox="1"/>
          <p:nvPr/>
        </p:nvSpPr>
        <p:spPr>
          <a:xfrm>
            <a:off x="4738255" y="3827718"/>
            <a:ext cx="98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oranges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5485801-600C-4772-BFD1-B7116B8333BB}"/>
              </a:ext>
            </a:extLst>
          </p:cNvPr>
          <p:cNvSpPr txBox="1"/>
          <p:nvPr/>
        </p:nvSpPr>
        <p:spPr>
          <a:xfrm>
            <a:off x="7205004" y="-352172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      </a:t>
            </a:r>
          </a:p>
          <a:p>
            <a:r>
              <a:rPr lang="en-US" altLang="zh-TW" sz="1600" dirty="0">
                <a:solidFill>
                  <a:srgbClr val="FF0000"/>
                </a:solidFill>
              </a:rPr>
              <a:t>    Tuesday</a:t>
            </a:r>
          </a:p>
          <a:p>
            <a:r>
              <a:rPr lang="en-US" altLang="zh-TW" sz="1600" dirty="0">
                <a:solidFill>
                  <a:srgbClr val="FF0000"/>
                </a:solidFill>
              </a:rPr>
              <a:t>12</a:t>
            </a:r>
            <a:r>
              <a:rPr lang="en-US" altLang="zh-TW" sz="1600" baseline="30000" dirty="0">
                <a:solidFill>
                  <a:srgbClr val="FF0000"/>
                </a:solidFill>
              </a:rPr>
              <a:t>th </a:t>
            </a:r>
            <a:r>
              <a:rPr lang="en-US" altLang="zh-TW" sz="1600" dirty="0">
                <a:solidFill>
                  <a:srgbClr val="FF0000"/>
                </a:solidFill>
              </a:rPr>
              <a:t>October,2021</a:t>
            </a:r>
          </a:p>
          <a:p>
            <a:r>
              <a:rPr lang="en-US" altLang="zh-TW" sz="1600" dirty="0">
                <a:solidFill>
                  <a:srgbClr val="FF0000"/>
                </a:solidFill>
              </a:rPr>
              <a:t>  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7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7">
            <a:extLst>
              <a:ext uri="{FF2B5EF4-FFF2-40B4-BE49-F238E27FC236}">
                <a16:creationId xmlns:a16="http://schemas.microsoft.com/office/drawing/2014/main" id="{E38D3C6A-EAF6-4726-8642-A070497D32D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118642"/>
          <a:ext cx="10515600" cy="17957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3653840108"/>
                    </a:ext>
                  </a:extLst>
                </a:gridCol>
              </a:tblGrid>
              <a:tr h="211595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orange</a:t>
                      </a:r>
                      <a:endParaRPr lang="zh-TW" sz="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1365" marR="11365" marT="0" marB="0"/>
                </a:tc>
                <a:extLst>
                  <a:ext uri="{0D108BD9-81ED-4DB2-BD59-A6C34878D82A}">
                    <a16:rowId xmlns:a16="http://schemas.microsoft.com/office/drawing/2014/main" val="2651548043"/>
                  </a:ext>
                </a:extLst>
              </a:tr>
              <a:tr h="211595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banana</a:t>
                      </a:r>
                      <a:endParaRPr lang="zh-TW" sz="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1365" marR="11365" marT="0" marB="0"/>
                </a:tc>
                <a:extLst>
                  <a:ext uri="{0D108BD9-81ED-4DB2-BD59-A6C34878D82A}">
                    <a16:rowId xmlns:a16="http://schemas.microsoft.com/office/drawing/2014/main" val="483408425"/>
                  </a:ext>
                </a:extLst>
              </a:tr>
              <a:tr h="211595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apple</a:t>
                      </a:r>
                      <a:endParaRPr lang="zh-TW" sz="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1365" marR="11365" marT="0" marB="0"/>
                </a:tc>
                <a:extLst>
                  <a:ext uri="{0D108BD9-81ED-4DB2-BD59-A6C34878D82A}">
                    <a16:rowId xmlns:a16="http://schemas.microsoft.com/office/drawing/2014/main" val="3479091490"/>
                  </a:ext>
                </a:extLst>
              </a:tr>
              <a:tr h="211595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grape</a:t>
                      </a:r>
                      <a:endParaRPr lang="zh-TW" sz="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1365" marR="11365" marT="0" marB="0"/>
                </a:tc>
                <a:extLst>
                  <a:ext uri="{0D108BD9-81ED-4DB2-BD59-A6C34878D82A}">
                    <a16:rowId xmlns:a16="http://schemas.microsoft.com/office/drawing/2014/main" val="1836161283"/>
                  </a:ext>
                </a:extLst>
              </a:tr>
              <a:tr h="211595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peach</a:t>
                      </a:r>
                      <a:endParaRPr lang="zh-TW" sz="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1365" marR="11365" marT="0" marB="0"/>
                </a:tc>
                <a:extLst>
                  <a:ext uri="{0D108BD9-81ED-4DB2-BD59-A6C34878D82A}">
                    <a16:rowId xmlns:a16="http://schemas.microsoft.com/office/drawing/2014/main" val="1246116514"/>
                  </a:ext>
                </a:extLst>
              </a:tr>
              <a:tr h="211595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mango</a:t>
                      </a:r>
                      <a:endParaRPr lang="zh-TW" sz="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1365" marR="11365" marT="0" marB="0"/>
                </a:tc>
                <a:extLst>
                  <a:ext uri="{0D108BD9-81ED-4DB2-BD59-A6C34878D82A}">
                    <a16:rowId xmlns:a16="http://schemas.microsoft.com/office/drawing/2014/main" val="3814397232"/>
                  </a:ext>
                </a:extLst>
              </a:tr>
              <a:tr h="211595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cherry</a:t>
                      </a:r>
                      <a:endParaRPr lang="zh-TW" sz="8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1365" marR="11365" marT="0" marB="0"/>
                </a:tc>
                <a:extLst>
                  <a:ext uri="{0D108BD9-81ED-4DB2-BD59-A6C34878D82A}">
                    <a16:rowId xmlns:a16="http://schemas.microsoft.com/office/drawing/2014/main" val="1476317776"/>
                  </a:ext>
                </a:extLst>
              </a:tr>
              <a:tr h="211595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want </a:t>
                      </a:r>
                      <a:endParaRPr lang="zh-TW" sz="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11365" marR="11365" marT="0" marB="0"/>
                </a:tc>
                <a:extLst>
                  <a:ext uri="{0D108BD9-81ED-4DB2-BD59-A6C34878D82A}">
                    <a16:rowId xmlns:a16="http://schemas.microsoft.com/office/drawing/2014/main" val="2292525423"/>
                  </a:ext>
                </a:extLst>
              </a:tr>
            </a:tbl>
          </a:graphicData>
        </a:graphic>
      </p:graphicFrame>
      <p:sp>
        <p:nvSpPr>
          <p:cNvPr id="4" name="圓角矩形圖說文字 18">
            <a:extLst>
              <a:ext uri="{FF2B5EF4-FFF2-40B4-BE49-F238E27FC236}">
                <a16:creationId xmlns:a16="http://schemas.microsoft.com/office/drawing/2014/main" id="{6BE61154-F999-408A-8D7B-D7B3498C8041}"/>
              </a:ext>
            </a:extLst>
          </p:cNvPr>
          <p:cNvSpPr/>
          <p:nvPr/>
        </p:nvSpPr>
        <p:spPr bwMode="auto">
          <a:xfrm>
            <a:off x="2258510" y="110911"/>
            <a:ext cx="9406748" cy="1048354"/>
          </a:xfrm>
          <a:prstGeom prst="wedgeRoundRectCallout">
            <a:avLst>
              <a:gd name="adj1" fmla="val -56120"/>
              <a:gd name="adj2" fmla="val -5748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TW" sz="4000" dirty="0">
                <a:solidFill>
                  <a:srgbClr val="000000"/>
                </a:solidFill>
                <a:latin typeface="Maiandra GD" panose="020E0502030308020204" pitchFamily="34" charset="0"/>
              </a:rPr>
              <a:t>Let’s revise Ch.2 vocab (1-10)</a:t>
            </a:r>
            <a:endParaRPr lang="zh-HK" altLang="en-US" sz="4000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EBAC9922-36E2-4D82-9D48-4F49F56EE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8551" y="-16198"/>
            <a:ext cx="1842489" cy="170688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FB8B29C-9392-440D-8A1C-EB8DDED5FBDA}"/>
              </a:ext>
            </a:extLst>
          </p:cNvPr>
          <p:cNvSpPr/>
          <p:nvPr/>
        </p:nvSpPr>
        <p:spPr>
          <a:xfrm>
            <a:off x="243101" y="1877343"/>
            <a:ext cx="11874917" cy="476804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fruit (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水果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pear (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梨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orange (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橙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banana (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香蕉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apple (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蘋果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grape (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葡萄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peach (</a:t>
            </a:r>
            <a:r>
              <a:rPr lang="zh-TW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桃子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mango (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芒果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cherry (</a:t>
            </a:r>
            <a:r>
              <a:rPr lang="zh-TW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櫻桃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want (</a:t>
            </a: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想要</a:t>
            </a:r>
            <a: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7312D7A5-66D5-4615-9427-D239B0BB3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71312" y="2444624"/>
            <a:ext cx="487363" cy="487363"/>
          </a:xfrm>
          <a:prstGeom prst="rect">
            <a:avLst/>
          </a:prstGeom>
        </p:spPr>
      </p:pic>
      <p:pic>
        <p:nvPicPr>
          <p:cNvPr id="13" name="3">
            <a:hlinkClick r:id="" action="ppaction://media"/>
            <a:extLst>
              <a:ext uri="{FF2B5EF4-FFF2-40B4-BE49-F238E27FC236}">
                <a16:creationId xmlns:a16="http://schemas.microsoft.com/office/drawing/2014/main" id="{1390134A-8C07-4707-8281-E3AFCCE443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380851" y="4095774"/>
            <a:ext cx="487363" cy="487363"/>
          </a:xfrm>
          <a:prstGeom prst="rect">
            <a:avLst/>
          </a:prstGeom>
        </p:spPr>
      </p:pic>
      <p:pic>
        <p:nvPicPr>
          <p:cNvPr id="15" name="5">
            <a:hlinkClick r:id="" action="ppaction://media"/>
            <a:extLst>
              <a:ext uri="{FF2B5EF4-FFF2-40B4-BE49-F238E27FC236}">
                <a16:creationId xmlns:a16="http://schemas.microsoft.com/office/drawing/2014/main" id="{FE5A7529-0146-40F1-B91E-A25B2F90D3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624532" y="5758855"/>
            <a:ext cx="487363" cy="487363"/>
          </a:xfrm>
          <a:prstGeom prst="rect">
            <a:avLst/>
          </a:prstGeom>
        </p:spPr>
      </p:pic>
      <p:pic>
        <p:nvPicPr>
          <p:cNvPr id="16" name="6">
            <a:hlinkClick r:id="" action="ppaction://media"/>
            <a:extLst>
              <a:ext uri="{FF2B5EF4-FFF2-40B4-BE49-F238E27FC236}">
                <a16:creationId xmlns:a16="http://schemas.microsoft.com/office/drawing/2014/main" id="{1A2F02B4-2286-489C-B129-8477A083EA0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439677" y="2423574"/>
            <a:ext cx="487363" cy="487363"/>
          </a:xfrm>
          <a:prstGeom prst="rect">
            <a:avLst/>
          </a:prstGeom>
        </p:spPr>
      </p:pic>
      <p:pic>
        <p:nvPicPr>
          <p:cNvPr id="17" name="7">
            <a:hlinkClick r:id="" action="ppaction://media"/>
            <a:extLst>
              <a:ext uri="{FF2B5EF4-FFF2-40B4-BE49-F238E27FC236}">
                <a16:creationId xmlns:a16="http://schemas.microsoft.com/office/drawing/2014/main" id="{92A5C5E2-EEA7-4F95-B6E3-F9F20C2E51B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439676" y="3267648"/>
            <a:ext cx="487363" cy="487363"/>
          </a:xfrm>
          <a:prstGeom prst="rect">
            <a:avLst/>
          </a:prstGeom>
        </p:spPr>
      </p:pic>
      <p:pic>
        <p:nvPicPr>
          <p:cNvPr id="18" name="8">
            <a:hlinkClick r:id="" action="ppaction://media"/>
            <a:extLst>
              <a:ext uri="{FF2B5EF4-FFF2-40B4-BE49-F238E27FC236}">
                <a16:creationId xmlns:a16="http://schemas.microsoft.com/office/drawing/2014/main" id="{A04632C1-5606-424F-8C6E-3F014826839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439675" y="4091037"/>
            <a:ext cx="487363" cy="487363"/>
          </a:xfrm>
          <a:prstGeom prst="rect">
            <a:avLst/>
          </a:prstGeom>
        </p:spPr>
      </p:pic>
      <p:pic>
        <p:nvPicPr>
          <p:cNvPr id="20" name="9">
            <a:hlinkClick r:id="" action="ppaction://media"/>
            <a:extLst>
              <a:ext uri="{FF2B5EF4-FFF2-40B4-BE49-F238E27FC236}">
                <a16:creationId xmlns:a16="http://schemas.microsoft.com/office/drawing/2014/main" id="{18F2126A-4225-427C-A9E7-2624C8DA8AA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683356" y="4914425"/>
            <a:ext cx="487363" cy="487363"/>
          </a:xfrm>
          <a:prstGeom prst="rect">
            <a:avLst/>
          </a:prstGeom>
        </p:spPr>
      </p:pic>
      <p:pic>
        <p:nvPicPr>
          <p:cNvPr id="21" name="10">
            <a:hlinkClick r:id="" action="ppaction://media"/>
            <a:extLst>
              <a:ext uri="{FF2B5EF4-FFF2-40B4-BE49-F238E27FC236}">
                <a16:creationId xmlns:a16="http://schemas.microsoft.com/office/drawing/2014/main" id="{5ED7CB4D-B7E2-49A0-8650-CDAA728B6C5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450928" y="5793578"/>
            <a:ext cx="487363" cy="487363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DDE52D75-2C27-4DE4-B1C5-1E18F3C3F72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807253" y="4914425"/>
            <a:ext cx="487363" cy="487363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C4D3C81-D87D-45BE-AD1D-535A73D917E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44288" y="3267647"/>
            <a:ext cx="487363" cy="48736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DA72A4A-78E8-4BF3-8D3B-732A071CE700}"/>
              </a:ext>
            </a:extLst>
          </p:cNvPr>
          <p:cNvSpPr txBox="1"/>
          <p:nvPr/>
        </p:nvSpPr>
        <p:spPr>
          <a:xfrm>
            <a:off x="2441636" y="1239637"/>
            <a:ext cx="1980029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請點擊發音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511C260A-BB61-4D43-86B1-86CA4BA67910}"/>
              </a:ext>
            </a:extLst>
          </p:cNvPr>
          <p:cNvCxnSpPr/>
          <p:nvPr/>
        </p:nvCxnSpPr>
        <p:spPr>
          <a:xfrm>
            <a:off x="3807253" y="1760800"/>
            <a:ext cx="0" cy="51341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6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3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7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8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3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文字方塊 1">
            <a:extLst>
              <a:ext uri="{FF2B5EF4-FFF2-40B4-BE49-F238E27FC236}">
                <a16:creationId xmlns:a16="http://schemas.microsoft.com/office/drawing/2014/main" id="{2372C6FB-6974-47D3-BB9C-B7CEC418A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8634" y="2984184"/>
            <a:ext cx="299473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HK" sz="6600" b="1" i="1" dirty="0">
                <a:solidFill>
                  <a:srgbClr val="ED6B06"/>
                </a:solidFill>
              </a:rPr>
              <a:t>The</a:t>
            </a:r>
            <a:r>
              <a:rPr lang="en-US" altLang="zh-HK" sz="6600" i="1" dirty="0"/>
              <a:t> </a:t>
            </a:r>
            <a:r>
              <a:rPr lang="en-US" altLang="zh-HK" sz="6600" b="1" i="1" dirty="0">
                <a:solidFill>
                  <a:srgbClr val="ED6B06"/>
                </a:solidFill>
              </a:rPr>
              <a:t>End</a:t>
            </a:r>
            <a:endParaRPr lang="zh-HK" altLang="en-US" sz="6600" b="1" i="1" dirty="0">
              <a:solidFill>
                <a:srgbClr val="ED6B0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1F6124-79CD-474A-A78B-91C6535B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596C26-4D70-4B60-BADA-5EEEFCA31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圓角矩形圖說文字 11">
            <a:extLst>
              <a:ext uri="{FF2B5EF4-FFF2-40B4-BE49-F238E27FC236}">
                <a16:creationId xmlns:a16="http://schemas.microsoft.com/office/drawing/2014/main" id="{CD9973A0-A336-43A1-BD02-855D0399D183}"/>
              </a:ext>
            </a:extLst>
          </p:cNvPr>
          <p:cNvSpPr/>
          <p:nvPr/>
        </p:nvSpPr>
        <p:spPr bwMode="auto">
          <a:xfrm>
            <a:off x="2952991" y="475789"/>
            <a:ext cx="8819909" cy="1161519"/>
          </a:xfrm>
          <a:prstGeom prst="wedgeRoundRectCallout">
            <a:avLst>
              <a:gd name="adj1" fmla="val -57087"/>
              <a:gd name="adj2" fmla="val -5748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Do you remember the </a:t>
            </a:r>
            <a:r>
              <a:rPr lang="en-US" altLang="zh-HK" sz="4000" b="1" dirty="0">
                <a:solidFill>
                  <a:srgbClr val="FF33CC"/>
                </a:solidFill>
                <a:latin typeface="Maiandra GD" panose="020E0502030308020204" pitchFamily="34" charset="0"/>
              </a:rPr>
              <a:t>fruit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 we learnt?</a:t>
            </a:r>
            <a:endParaRPr lang="zh-HK" altLang="en-US" sz="4000" i="1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1FF540FD-3F2B-4DA1-84A4-2521DF84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41" y="106262"/>
            <a:ext cx="2462850" cy="228159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11">
            <a:extLst>
              <a:ext uri="{FF2B5EF4-FFF2-40B4-BE49-F238E27FC236}">
                <a16:creationId xmlns:a16="http://schemas.microsoft.com/office/drawing/2014/main" id="{40F704A9-AB23-44E8-B638-E4D96DD511D5}"/>
              </a:ext>
            </a:extLst>
          </p:cNvPr>
          <p:cNvGrpSpPr>
            <a:grpSpLocks/>
          </p:cNvGrpSpPr>
          <p:nvPr/>
        </p:nvGrpSpPr>
        <p:grpSpPr bwMode="auto">
          <a:xfrm>
            <a:off x="378875" y="2595630"/>
            <a:ext cx="3667134" cy="2754245"/>
            <a:chOff x="4018284" y="5250406"/>
            <a:chExt cx="3667488" cy="2754343"/>
          </a:xfrm>
        </p:grpSpPr>
        <p:sp>
          <p:nvSpPr>
            <p:cNvPr id="9" name="雲朵形圖說文字 17">
              <a:extLst>
                <a:ext uri="{FF2B5EF4-FFF2-40B4-BE49-F238E27FC236}">
                  <a16:creationId xmlns:a16="http://schemas.microsoft.com/office/drawing/2014/main" id="{0EB2CE57-5BD4-4694-9351-7D89FD194ED2}"/>
                </a:ext>
              </a:extLst>
            </p:cNvPr>
            <p:cNvSpPr/>
            <p:nvPr/>
          </p:nvSpPr>
          <p:spPr>
            <a:xfrm>
              <a:off x="4018284" y="5250406"/>
              <a:ext cx="3667488" cy="2754343"/>
            </a:xfrm>
            <a:prstGeom prst="cloudCallout">
              <a:avLst>
                <a:gd name="adj1" fmla="val -53319"/>
                <a:gd name="adj2" fmla="val 6809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9pPr>
            </a:lstStyle>
            <a:p>
              <a:pPr>
                <a:buFont typeface="Arial" charset="0"/>
                <a:buNone/>
                <a:defRPr/>
              </a:pPr>
              <a:endParaRPr lang="en-US" altLang="zh-HK" sz="4400" dirty="0">
                <a:latin typeface="Maiandra GD" panose="020E0502030308020204" pitchFamily="34" charset="0"/>
              </a:endParaRPr>
            </a:p>
          </p:txBody>
        </p:sp>
        <p:sp>
          <p:nvSpPr>
            <p:cNvPr id="10" name="矩形 28">
              <a:extLst>
                <a:ext uri="{FF2B5EF4-FFF2-40B4-BE49-F238E27FC236}">
                  <a16:creationId xmlns:a16="http://schemas.microsoft.com/office/drawing/2014/main" id="{9DB6A231-2A85-4B05-A8CB-33AD6EF2C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257" y="5911048"/>
              <a:ext cx="3142515" cy="1569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TW" sz="4800" dirty="0">
                  <a:latin typeface="Maiandra GD" panose="020E0502030308020204" pitchFamily="34" charset="0"/>
                </a:rPr>
                <a:t>What can you see?</a:t>
              </a:r>
            </a:p>
          </p:txBody>
        </p:sp>
      </p:grpSp>
      <p:pic>
        <p:nvPicPr>
          <p:cNvPr id="15" name="Picture 2" descr="Q:\Primary (ELT)\LEW\IT\Resized images (output)\2A\M02_LEW_SB2A_8798_P_07l.jpg">
            <a:extLst>
              <a:ext uri="{FF2B5EF4-FFF2-40B4-BE49-F238E27FC236}">
                <a16:creationId xmlns:a16="http://schemas.microsoft.com/office/drawing/2014/main" id="{65DE2386-322C-41F5-AD0B-E9DAB9E7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1409465"/>
            <a:ext cx="6357816" cy="423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86B1D27D-D6D2-4F6C-826B-AD82449B235A}"/>
              </a:ext>
            </a:extLst>
          </p:cNvPr>
          <p:cNvGrpSpPr>
            <a:grpSpLocks/>
          </p:cNvGrpSpPr>
          <p:nvPr/>
        </p:nvGrpSpPr>
        <p:grpSpPr bwMode="auto">
          <a:xfrm>
            <a:off x="4994148" y="5132471"/>
            <a:ext cx="2542684" cy="923330"/>
            <a:chOff x="3578761" y="5234602"/>
            <a:chExt cx="2544674" cy="923149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D5AA5A8-7FD4-41C6-ADE8-0F3A42E89095}"/>
                </a:ext>
              </a:extLst>
            </p:cNvPr>
            <p:cNvSpPr/>
            <p:nvPr/>
          </p:nvSpPr>
          <p:spPr>
            <a:xfrm>
              <a:off x="5732579" y="5391685"/>
              <a:ext cx="359451" cy="608983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文字方塊 25">
              <a:extLst>
                <a:ext uri="{FF2B5EF4-FFF2-40B4-BE49-F238E27FC236}">
                  <a16:creationId xmlns:a16="http://schemas.microsoft.com/office/drawing/2014/main" id="{AAAAF16F-2A7F-46C7-9260-EC790B9C3F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8761" y="5234602"/>
              <a:ext cx="2544674" cy="92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5400" dirty="0"/>
                <a:t>bananas</a:t>
              </a:r>
            </a:p>
          </p:txBody>
        </p:sp>
      </p:grpSp>
      <p:pic>
        <p:nvPicPr>
          <p:cNvPr id="24" name="bana1699.wav">
            <a:hlinkClick r:id="" action="ppaction://media"/>
            <a:extLst>
              <a:ext uri="{FF2B5EF4-FFF2-40B4-BE49-F238E27FC236}">
                <a16:creationId xmlns:a16="http://schemas.microsoft.com/office/drawing/2014/main" id="{52107A80-C8A9-415E-8C7F-64928DD54F1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73" y="5315874"/>
            <a:ext cx="582814" cy="5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2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1F6124-79CD-474A-A78B-91C6535B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596C26-4D70-4B60-BADA-5EEEFCA31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圓角矩形圖說文字 11">
            <a:extLst>
              <a:ext uri="{FF2B5EF4-FFF2-40B4-BE49-F238E27FC236}">
                <a16:creationId xmlns:a16="http://schemas.microsoft.com/office/drawing/2014/main" id="{CD9973A0-A336-43A1-BD02-855D0399D183}"/>
              </a:ext>
            </a:extLst>
          </p:cNvPr>
          <p:cNvSpPr/>
          <p:nvPr/>
        </p:nvSpPr>
        <p:spPr bwMode="auto">
          <a:xfrm>
            <a:off x="2952991" y="475789"/>
            <a:ext cx="8819909" cy="1161519"/>
          </a:xfrm>
          <a:prstGeom prst="wedgeRoundRectCallout">
            <a:avLst>
              <a:gd name="adj1" fmla="val -57087"/>
              <a:gd name="adj2" fmla="val -5748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Do you remember the </a:t>
            </a:r>
            <a:r>
              <a:rPr lang="en-US" altLang="zh-HK" sz="4000" b="1" dirty="0">
                <a:solidFill>
                  <a:srgbClr val="FF33CC"/>
                </a:solidFill>
                <a:latin typeface="Maiandra GD" panose="020E0502030308020204" pitchFamily="34" charset="0"/>
              </a:rPr>
              <a:t>fruit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 we learnt?</a:t>
            </a:r>
            <a:endParaRPr lang="zh-HK" altLang="en-US" sz="4000" i="1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1FF540FD-3F2B-4DA1-84A4-2521DF84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41" y="106262"/>
            <a:ext cx="2462850" cy="228159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11">
            <a:extLst>
              <a:ext uri="{FF2B5EF4-FFF2-40B4-BE49-F238E27FC236}">
                <a16:creationId xmlns:a16="http://schemas.microsoft.com/office/drawing/2014/main" id="{40F704A9-AB23-44E8-B638-E4D96DD511D5}"/>
              </a:ext>
            </a:extLst>
          </p:cNvPr>
          <p:cNvGrpSpPr>
            <a:grpSpLocks/>
          </p:cNvGrpSpPr>
          <p:nvPr/>
        </p:nvGrpSpPr>
        <p:grpSpPr bwMode="auto">
          <a:xfrm>
            <a:off x="378875" y="2595630"/>
            <a:ext cx="3667134" cy="2754245"/>
            <a:chOff x="4018284" y="5250406"/>
            <a:chExt cx="3667488" cy="2754343"/>
          </a:xfrm>
        </p:grpSpPr>
        <p:sp>
          <p:nvSpPr>
            <p:cNvPr id="9" name="雲朵形圖說文字 17">
              <a:extLst>
                <a:ext uri="{FF2B5EF4-FFF2-40B4-BE49-F238E27FC236}">
                  <a16:creationId xmlns:a16="http://schemas.microsoft.com/office/drawing/2014/main" id="{0EB2CE57-5BD4-4694-9351-7D89FD194ED2}"/>
                </a:ext>
              </a:extLst>
            </p:cNvPr>
            <p:cNvSpPr/>
            <p:nvPr/>
          </p:nvSpPr>
          <p:spPr>
            <a:xfrm>
              <a:off x="4018284" y="5250406"/>
              <a:ext cx="3667488" cy="2754343"/>
            </a:xfrm>
            <a:prstGeom prst="cloudCallout">
              <a:avLst>
                <a:gd name="adj1" fmla="val -53319"/>
                <a:gd name="adj2" fmla="val 6809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9pPr>
            </a:lstStyle>
            <a:p>
              <a:pPr>
                <a:buFont typeface="Arial" charset="0"/>
                <a:buNone/>
                <a:defRPr/>
              </a:pPr>
              <a:endParaRPr lang="en-US" altLang="zh-HK" sz="4400" dirty="0">
                <a:latin typeface="Maiandra GD" panose="020E0502030308020204" pitchFamily="34" charset="0"/>
              </a:endParaRPr>
            </a:p>
          </p:txBody>
        </p:sp>
        <p:sp>
          <p:nvSpPr>
            <p:cNvPr id="10" name="矩形 28">
              <a:extLst>
                <a:ext uri="{FF2B5EF4-FFF2-40B4-BE49-F238E27FC236}">
                  <a16:creationId xmlns:a16="http://schemas.microsoft.com/office/drawing/2014/main" id="{9DB6A231-2A85-4B05-A8CB-33AD6EF2C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257" y="5911048"/>
              <a:ext cx="3142515" cy="1569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TW" sz="4800" dirty="0">
                  <a:latin typeface="Maiandra GD" panose="020E0502030308020204" pitchFamily="34" charset="0"/>
                </a:rPr>
                <a:t>What can you see?</a:t>
              </a: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1D86E301-5AE1-4CE2-AD6B-C289D9448857}"/>
              </a:ext>
            </a:extLst>
          </p:cNvPr>
          <p:cNvGrpSpPr>
            <a:grpSpLocks/>
          </p:cNvGrpSpPr>
          <p:nvPr/>
        </p:nvGrpSpPr>
        <p:grpSpPr bwMode="auto">
          <a:xfrm>
            <a:off x="5658532" y="5121112"/>
            <a:ext cx="1726114" cy="923330"/>
            <a:chOff x="3671394" y="5111083"/>
            <a:chExt cx="1727757" cy="923149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1E4731A-04B4-4BAF-B758-744D9029624D}"/>
                </a:ext>
              </a:extLst>
            </p:cNvPr>
            <p:cNvSpPr/>
            <p:nvPr/>
          </p:nvSpPr>
          <p:spPr>
            <a:xfrm>
              <a:off x="5013351" y="5345831"/>
              <a:ext cx="385800" cy="592205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" name="文字方塊 25">
              <a:extLst>
                <a:ext uri="{FF2B5EF4-FFF2-40B4-BE49-F238E27FC236}">
                  <a16:creationId xmlns:a16="http://schemas.microsoft.com/office/drawing/2014/main" id="{2EEC3D92-0560-45EF-9FB8-8457884221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1394" y="5111083"/>
              <a:ext cx="1727757" cy="92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5400" dirty="0"/>
                <a:t>pears</a:t>
              </a:r>
            </a:p>
          </p:txBody>
        </p:sp>
      </p:grpSp>
      <p:pic>
        <p:nvPicPr>
          <p:cNvPr id="22" name="pear1715.wav">
            <a:hlinkClick r:id="" action="ppaction://media"/>
            <a:extLst>
              <a:ext uri="{FF2B5EF4-FFF2-40B4-BE49-F238E27FC236}">
                <a16:creationId xmlns:a16="http://schemas.microsoft.com/office/drawing/2014/main" id="{093EBC4E-F3CA-4C06-83E4-CF6B9690AA0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69" y="5355080"/>
            <a:ext cx="607071" cy="60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Pear High-Quality PNG | PNG All">
            <a:extLst>
              <a:ext uri="{FF2B5EF4-FFF2-40B4-BE49-F238E27FC236}">
                <a16:creationId xmlns:a16="http://schemas.microsoft.com/office/drawing/2014/main" id="{34A542E0-652D-46AC-A09A-C560A3676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05" y="1494300"/>
            <a:ext cx="5148926" cy="4088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89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1F6124-79CD-474A-A78B-91C6535B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596C26-4D70-4B60-BADA-5EEEFCA31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圓角矩形圖說文字 11">
            <a:extLst>
              <a:ext uri="{FF2B5EF4-FFF2-40B4-BE49-F238E27FC236}">
                <a16:creationId xmlns:a16="http://schemas.microsoft.com/office/drawing/2014/main" id="{CD9973A0-A336-43A1-BD02-855D0399D183}"/>
              </a:ext>
            </a:extLst>
          </p:cNvPr>
          <p:cNvSpPr/>
          <p:nvPr/>
        </p:nvSpPr>
        <p:spPr bwMode="auto">
          <a:xfrm>
            <a:off x="2952991" y="475789"/>
            <a:ext cx="8819909" cy="1161519"/>
          </a:xfrm>
          <a:prstGeom prst="wedgeRoundRectCallout">
            <a:avLst>
              <a:gd name="adj1" fmla="val -57087"/>
              <a:gd name="adj2" fmla="val -5748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Do you remember the </a:t>
            </a:r>
            <a:r>
              <a:rPr lang="en-US" altLang="zh-HK" sz="4000" b="1" dirty="0">
                <a:solidFill>
                  <a:srgbClr val="FF33CC"/>
                </a:solidFill>
                <a:latin typeface="Maiandra GD" panose="020E0502030308020204" pitchFamily="34" charset="0"/>
              </a:rPr>
              <a:t>fruit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 we learnt?</a:t>
            </a:r>
            <a:endParaRPr lang="zh-HK" altLang="en-US" sz="4000" i="1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1FF540FD-3F2B-4DA1-84A4-2521DF84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41" y="106262"/>
            <a:ext cx="2462850" cy="228159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11">
            <a:extLst>
              <a:ext uri="{FF2B5EF4-FFF2-40B4-BE49-F238E27FC236}">
                <a16:creationId xmlns:a16="http://schemas.microsoft.com/office/drawing/2014/main" id="{40F704A9-AB23-44E8-B638-E4D96DD511D5}"/>
              </a:ext>
            </a:extLst>
          </p:cNvPr>
          <p:cNvGrpSpPr>
            <a:grpSpLocks/>
          </p:cNvGrpSpPr>
          <p:nvPr/>
        </p:nvGrpSpPr>
        <p:grpSpPr bwMode="auto">
          <a:xfrm>
            <a:off x="378875" y="2595630"/>
            <a:ext cx="3667134" cy="2754245"/>
            <a:chOff x="4018284" y="5250406"/>
            <a:chExt cx="3667488" cy="2754343"/>
          </a:xfrm>
        </p:grpSpPr>
        <p:sp>
          <p:nvSpPr>
            <p:cNvPr id="9" name="雲朵形圖說文字 17">
              <a:extLst>
                <a:ext uri="{FF2B5EF4-FFF2-40B4-BE49-F238E27FC236}">
                  <a16:creationId xmlns:a16="http://schemas.microsoft.com/office/drawing/2014/main" id="{0EB2CE57-5BD4-4694-9351-7D89FD194ED2}"/>
                </a:ext>
              </a:extLst>
            </p:cNvPr>
            <p:cNvSpPr/>
            <p:nvPr/>
          </p:nvSpPr>
          <p:spPr>
            <a:xfrm>
              <a:off x="4018284" y="5250406"/>
              <a:ext cx="3667488" cy="2754343"/>
            </a:xfrm>
            <a:prstGeom prst="cloudCallout">
              <a:avLst>
                <a:gd name="adj1" fmla="val -53319"/>
                <a:gd name="adj2" fmla="val 6809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9pPr>
            </a:lstStyle>
            <a:p>
              <a:pPr>
                <a:buFont typeface="Arial" charset="0"/>
                <a:buNone/>
                <a:defRPr/>
              </a:pPr>
              <a:endParaRPr lang="en-US" altLang="zh-HK" sz="4400" dirty="0">
                <a:latin typeface="Maiandra GD" panose="020E0502030308020204" pitchFamily="34" charset="0"/>
              </a:endParaRPr>
            </a:p>
          </p:txBody>
        </p:sp>
        <p:sp>
          <p:nvSpPr>
            <p:cNvPr id="10" name="矩形 28">
              <a:extLst>
                <a:ext uri="{FF2B5EF4-FFF2-40B4-BE49-F238E27FC236}">
                  <a16:creationId xmlns:a16="http://schemas.microsoft.com/office/drawing/2014/main" id="{9DB6A231-2A85-4B05-A8CB-33AD6EF2C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257" y="5911048"/>
              <a:ext cx="3142515" cy="1569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TW" sz="4800" dirty="0">
                  <a:latin typeface="Maiandra GD" panose="020E0502030308020204" pitchFamily="34" charset="0"/>
                </a:rPr>
                <a:t>What can you see?</a:t>
              </a:r>
            </a:p>
          </p:txBody>
        </p:sp>
      </p:grpSp>
      <p:pic>
        <p:nvPicPr>
          <p:cNvPr id="15" name="Picture 2" descr="Q:\Primary (ELT)\LEW\IT\Resized images (output)\2A\M02_LEW_SB2A_8798_P_07q.jpg">
            <a:extLst>
              <a:ext uri="{FF2B5EF4-FFF2-40B4-BE49-F238E27FC236}">
                <a16:creationId xmlns:a16="http://schemas.microsoft.com/office/drawing/2014/main" id="{BE33449D-25A8-4710-B864-B0650E75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291" y="1189764"/>
            <a:ext cx="581705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1E8FA6F8-1CA5-4FF5-8266-C601C825E592}"/>
              </a:ext>
            </a:extLst>
          </p:cNvPr>
          <p:cNvGrpSpPr>
            <a:grpSpLocks/>
          </p:cNvGrpSpPr>
          <p:nvPr/>
        </p:nvGrpSpPr>
        <p:grpSpPr bwMode="auto">
          <a:xfrm>
            <a:off x="5584694" y="5027604"/>
            <a:ext cx="2159936" cy="923330"/>
            <a:chOff x="3589674" y="5041401"/>
            <a:chExt cx="2160325" cy="923149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06B9639-E689-4304-876B-D8298FC90F8C}"/>
                </a:ext>
              </a:extLst>
            </p:cNvPr>
            <p:cNvSpPr/>
            <p:nvPr/>
          </p:nvSpPr>
          <p:spPr>
            <a:xfrm>
              <a:off x="5258688" y="5194507"/>
              <a:ext cx="491311" cy="616937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" name="文字方塊 25">
              <a:extLst>
                <a:ext uri="{FF2B5EF4-FFF2-40B4-BE49-F238E27FC236}">
                  <a16:creationId xmlns:a16="http://schemas.microsoft.com/office/drawing/2014/main" id="{FD578A0E-0A1F-4C1C-AA6D-2997AEF13C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9674" y="5041401"/>
              <a:ext cx="2049584" cy="923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5400" dirty="0"/>
                <a:t>grapes</a:t>
              </a:r>
            </a:p>
          </p:txBody>
        </p:sp>
      </p:grpSp>
      <p:pic>
        <p:nvPicPr>
          <p:cNvPr id="23" name="grap1715.wav">
            <a:hlinkClick r:id="" action="ppaction://media"/>
            <a:extLst>
              <a:ext uri="{FF2B5EF4-FFF2-40B4-BE49-F238E27FC236}">
                <a16:creationId xmlns:a16="http://schemas.microsoft.com/office/drawing/2014/main" id="{7339DA8B-AF7F-42C4-9651-C35D154B5E54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56" y="5201130"/>
            <a:ext cx="619787" cy="61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47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1F6124-79CD-474A-A78B-91C6535B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596C26-4D70-4B60-BADA-5EEEFCA31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圓角矩形圖說文字 11">
            <a:extLst>
              <a:ext uri="{FF2B5EF4-FFF2-40B4-BE49-F238E27FC236}">
                <a16:creationId xmlns:a16="http://schemas.microsoft.com/office/drawing/2014/main" id="{CD9973A0-A336-43A1-BD02-855D0399D183}"/>
              </a:ext>
            </a:extLst>
          </p:cNvPr>
          <p:cNvSpPr/>
          <p:nvPr/>
        </p:nvSpPr>
        <p:spPr bwMode="auto">
          <a:xfrm>
            <a:off x="2952991" y="475789"/>
            <a:ext cx="8819909" cy="1161519"/>
          </a:xfrm>
          <a:prstGeom prst="wedgeRoundRectCallout">
            <a:avLst>
              <a:gd name="adj1" fmla="val -57087"/>
              <a:gd name="adj2" fmla="val -5748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Do you remember the </a:t>
            </a:r>
            <a:r>
              <a:rPr lang="en-US" altLang="zh-HK" sz="4000" b="1" dirty="0">
                <a:solidFill>
                  <a:srgbClr val="FF33CC"/>
                </a:solidFill>
                <a:latin typeface="Maiandra GD" panose="020E0502030308020204" pitchFamily="34" charset="0"/>
              </a:rPr>
              <a:t>fruit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 we learnt?</a:t>
            </a:r>
            <a:endParaRPr lang="zh-HK" altLang="en-US" sz="4000" i="1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1FF540FD-3F2B-4DA1-84A4-2521DF84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41" y="106262"/>
            <a:ext cx="2462850" cy="228159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11">
            <a:extLst>
              <a:ext uri="{FF2B5EF4-FFF2-40B4-BE49-F238E27FC236}">
                <a16:creationId xmlns:a16="http://schemas.microsoft.com/office/drawing/2014/main" id="{40F704A9-AB23-44E8-B638-E4D96DD511D5}"/>
              </a:ext>
            </a:extLst>
          </p:cNvPr>
          <p:cNvGrpSpPr>
            <a:grpSpLocks/>
          </p:cNvGrpSpPr>
          <p:nvPr/>
        </p:nvGrpSpPr>
        <p:grpSpPr bwMode="auto">
          <a:xfrm>
            <a:off x="378875" y="2595630"/>
            <a:ext cx="3667134" cy="2754245"/>
            <a:chOff x="4018284" y="5250406"/>
            <a:chExt cx="3667488" cy="2754343"/>
          </a:xfrm>
        </p:grpSpPr>
        <p:sp>
          <p:nvSpPr>
            <p:cNvPr id="9" name="雲朵形圖說文字 17">
              <a:extLst>
                <a:ext uri="{FF2B5EF4-FFF2-40B4-BE49-F238E27FC236}">
                  <a16:creationId xmlns:a16="http://schemas.microsoft.com/office/drawing/2014/main" id="{0EB2CE57-5BD4-4694-9351-7D89FD194ED2}"/>
                </a:ext>
              </a:extLst>
            </p:cNvPr>
            <p:cNvSpPr/>
            <p:nvPr/>
          </p:nvSpPr>
          <p:spPr>
            <a:xfrm>
              <a:off x="4018284" y="5250406"/>
              <a:ext cx="3667488" cy="2754343"/>
            </a:xfrm>
            <a:prstGeom prst="cloudCallout">
              <a:avLst>
                <a:gd name="adj1" fmla="val -53319"/>
                <a:gd name="adj2" fmla="val 6809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9pPr>
            </a:lstStyle>
            <a:p>
              <a:pPr>
                <a:buFont typeface="Arial" charset="0"/>
                <a:buNone/>
                <a:defRPr/>
              </a:pPr>
              <a:endParaRPr lang="en-US" altLang="zh-HK" sz="4400" dirty="0">
                <a:latin typeface="Maiandra GD" panose="020E0502030308020204" pitchFamily="34" charset="0"/>
              </a:endParaRPr>
            </a:p>
          </p:txBody>
        </p:sp>
        <p:sp>
          <p:nvSpPr>
            <p:cNvPr id="10" name="矩形 28">
              <a:extLst>
                <a:ext uri="{FF2B5EF4-FFF2-40B4-BE49-F238E27FC236}">
                  <a16:creationId xmlns:a16="http://schemas.microsoft.com/office/drawing/2014/main" id="{9DB6A231-2A85-4B05-A8CB-33AD6EF2C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257" y="5911048"/>
              <a:ext cx="3142515" cy="1569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TW" sz="4800" dirty="0">
                  <a:latin typeface="Maiandra GD" panose="020E0502030308020204" pitchFamily="34" charset="0"/>
                </a:rPr>
                <a:t>What can you see?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961CEE17-4025-4CF7-9B8C-01116B39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038" y="1257584"/>
            <a:ext cx="6150231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eac1730.wav">
            <a:hlinkClick r:id="" action="ppaction://media"/>
            <a:extLst>
              <a:ext uri="{FF2B5EF4-FFF2-40B4-BE49-F238E27FC236}">
                <a16:creationId xmlns:a16="http://schemas.microsoft.com/office/drawing/2014/main" id="{A2D1A3BF-C924-42A1-A7C8-F03DBB3A16D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937" y="4992595"/>
            <a:ext cx="643446" cy="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65301E1D-EC2D-42CB-93A8-004E84E164DC}"/>
              </a:ext>
            </a:extLst>
          </p:cNvPr>
          <p:cNvGrpSpPr>
            <a:grpSpLocks/>
          </p:cNvGrpSpPr>
          <p:nvPr/>
        </p:nvGrpSpPr>
        <p:grpSpPr bwMode="auto">
          <a:xfrm>
            <a:off x="7234483" y="5488306"/>
            <a:ext cx="3702935" cy="1042305"/>
            <a:chOff x="4745900" y="5110098"/>
            <a:chExt cx="2728570" cy="1240509"/>
          </a:xfrm>
        </p:grpSpPr>
        <p:sp>
          <p:nvSpPr>
            <p:cNvPr id="25" name="文字方塊 21">
              <a:extLst>
                <a:ext uri="{FF2B5EF4-FFF2-40B4-BE49-F238E27FC236}">
                  <a16:creationId xmlns:a16="http://schemas.microsoft.com/office/drawing/2014/main" id="{A63336E8-70ED-4346-B342-1BC09D24C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2861" y="5215069"/>
              <a:ext cx="2431609" cy="113553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spcBef>
                  <a:spcPct val="0"/>
                </a:spcBef>
                <a:buFontTx/>
                <a:buNone/>
                <a:defRPr sz="2800">
                  <a:latin typeface="Maiandra GD" panose="020E050203030802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r>
                <a:rPr lang="en-GB" altLang="zh-TW" dirty="0"/>
                <a:t>Add ‘es’ for words ending in ‘-</a:t>
              </a:r>
              <a:r>
                <a:rPr lang="en-GB" altLang="zh-TW" dirty="0" err="1"/>
                <a:t>ch</a:t>
              </a:r>
              <a:r>
                <a:rPr lang="en-GB" altLang="zh-TW" dirty="0"/>
                <a:t>’.</a:t>
              </a:r>
            </a:p>
          </p:txBody>
        </p:sp>
        <p:cxnSp>
          <p:nvCxnSpPr>
            <p:cNvPr id="26" name="肘形接點 22">
              <a:extLst>
                <a:ext uri="{FF2B5EF4-FFF2-40B4-BE49-F238E27FC236}">
                  <a16:creationId xmlns:a16="http://schemas.microsoft.com/office/drawing/2014/main" id="{9E0CA167-6E8A-426D-B3B6-46565C895ECD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rot="10800000">
              <a:off x="4745900" y="5110098"/>
              <a:ext cx="296960" cy="672741"/>
            </a:xfrm>
            <a:prstGeom prst="bentConnector2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miter lim="800000"/>
              <a:headEnd/>
              <a:tailEnd/>
            </a:ln>
          </p:spPr>
        </p:cxnSp>
      </p:grp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1D6FFEB8-945F-4050-8F3C-29EA913867C5}"/>
              </a:ext>
            </a:extLst>
          </p:cNvPr>
          <p:cNvCxnSpPr>
            <a:cxnSpLocks/>
          </p:cNvCxnSpPr>
          <p:nvPr/>
        </p:nvCxnSpPr>
        <p:spPr>
          <a:xfrm>
            <a:off x="6154871" y="5724758"/>
            <a:ext cx="5927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903D99C-3E8B-4CF8-AAA6-74FF3C9D2F61}"/>
              </a:ext>
            </a:extLst>
          </p:cNvPr>
          <p:cNvGrpSpPr>
            <a:grpSpLocks/>
          </p:cNvGrpSpPr>
          <p:nvPr/>
        </p:nvGrpSpPr>
        <p:grpSpPr bwMode="auto">
          <a:xfrm>
            <a:off x="5009311" y="4888210"/>
            <a:ext cx="2497800" cy="923330"/>
            <a:chOff x="3721334" y="5337370"/>
            <a:chExt cx="1867438" cy="581729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6E64191-FAF8-49EC-B6BB-0854E1D60B54}"/>
                </a:ext>
              </a:extLst>
            </p:cNvPr>
            <p:cNvSpPr/>
            <p:nvPr/>
          </p:nvSpPr>
          <p:spPr>
            <a:xfrm>
              <a:off x="5059581" y="5471536"/>
              <a:ext cx="503131" cy="360292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5400"/>
            </a:p>
          </p:txBody>
        </p:sp>
        <p:sp>
          <p:nvSpPr>
            <p:cNvPr id="18" name="文字方塊 25">
              <a:extLst>
                <a:ext uri="{FF2B5EF4-FFF2-40B4-BE49-F238E27FC236}">
                  <a16:creationId xmlns:a16="http://schemas.microsoft.com/office/drawing/2014/main" id="{D3DF3732-CF97-47BE-9F37-460835736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1334" y="5337370"/>
              <a:ext cx="1867438" cy="581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5400" dirty="0"/>
                <a:t>peaches</a:t>
              </a:r>
            </a:p>
          </p:txBody>
        </p:sp>
      </p:grp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BFD8FA2-87C8-4C0C-9C96-CE95B3312F5C}"/>
              </a:ext>
            </a:extLst>
          </p:cNvPr>
          <p:cNvSpPr txBox="1"/>
          <p:nvPr/>
        </p:nvSpPr>
        <p:spPr>
          <a:xfrm>
            <a:off x="8470413" y="3919892"/>
            <a:ext cx="2724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en-US" altLang="zh-TW" sz="3200" dirty="0" err="1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ch</a:t>
            </a:r>
            <a:r>
              <a:rPr lang="zh-TW" altLang="en-US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結尾的複數名詞，需在名詞後</a:t>
            </a:r>
            <a:r>
              <a:rPr lang="en-US" altLang="zh-TW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en-US" altLang="zh-TW" sz="3200" dirty="0">
                <a:solidFill>
                  <a:srgbClr val="00CC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‘es’</a:t>
            </a:r>
            <a:r>
              <a:rPr lang="zh-TW" altLang="en-US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37645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1F6124-79CD-474A-A78B-91C6535B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596C26-4D70-4B60-BADA-5EEEFCA31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圓角矩形圖說文字 11">
            <a:extLst>
              <a:ext uri="{FF2B5EF4-FFF2-40B4-BE49-F238E27FC236}">
                <a16:creationId xmlns:a16="http://schemas.microsoft.com/office/drawing/2014/main" id="{CD9973A0-A336-43A1-BD02-855D0399D183}"/>
              </a:ext>
            </a:extLst>
          </p:cNvPr>
          <p:cNvSpPr/>
          <p:nvPr/>
        </p:nvSpPr>
        <p:spPr bwMode="auto">
          <a:xfrm>
            <a:off x="2952991" y="475789"/>
            <a:ext cx="8819909" cy="1161519"/>
          </a:xfrm>
          <a:prstGeom prst="wedgeRoundRectCallout">
            <a:avLst>
              <a:gd name="adj1" fmla="val -57087"/>
              <a:gd name="adj2" fmla="val -5748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Do you remember the </a:t>
            </a:r>
            <a:r>
              <a:rPr lang="en-US" altLang="zh-HK" sz="4000" b="1" dirty="0">
                <a:solidFill>
                  <a:srgbClr val="FF33CC"/>
                </a:solidFill>
                <a:latin typeface="Maiandra GD" panose="020E0502030308020204" pitchFamily="34" charset="0"/>
              </a:rPr>
              <a:t>fruit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 we learnt?</a:t>
            </a:r>
            <a:endParaRPr lang="zh-HK" altLang="en-US" sz="4000" i="1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1FF540FD-3F2B-4DA1-84A4-2521DF84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41" y="106262"/>
            <a:ext cx="2462850" cy="228159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11">
            <a:extLst>
              <a:ext uri="{FF2B5EF4-FFF2-40B4-BE49-F238E27FC236}">
                <a16:creationId xmlns:a16="http://schemas.microsoft.com/office/drawing/2014/main" id="{40F704A9-AB23-44E8-B638-E4D96DD511D5}"/>
              </a:ext>
            </a:extLst>
          </p:cNvPr>
          <p:cNvGrpSpPr>
            <a:grpSpLocks/>
          </p:cNvGrpSpPr>
          <p:nvPr/>
        </p:nvGrpSpPr>
        <p:grpSpPr bwMode="auto">
          <a:xfrm>
            <a:off x="378875" y="2595630"/>
            <a:ext cx="3667134" cy="2754245"/>
            <a:chOff x="4018284" y="5250406"/>
            <a:chExt cx="3667488" cy="2754343"/>
          </a:xfrm>
        </p:grpSpPr>
        <p:sp>
          <p:nvSpPr>
            <p:cNvPr id="9" name="雲朵形圖說文字 17">
              <a:extLst>
                <a:ext uri="{FF2B5EF4-FFF2-40B4-BE49-F238E27FC236}">
                  <a16:creationId xmlns:a16="http://schemas.microsoft.com/office/drawing/2014/main" id="{0EB2CE57-5BD4-4694-9351-7D89FD194ED2}"/>
                </a:ext>
              </a:extLst>
            </p:cNvPr>
            <p:cNvSpPr/>
            <p:nvPr/>
          </p:nvSpPr>
          <p:spPr>
            <a:xfrm>
              <a:off x="4018284" y="5250406"/>
              <a:ext cx="3667488" cy="2754343"/>
            </a:xfrm>
            <a:prstGeom prst="cloudCallout">
              <a:avLst>
                <a:gd name="adj1" fmla="val -53319"/>
                <a:gd name="adj2" fmla="val 6809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9pPr>
            </a:lstStyle>
            <a:p>
              <a:pPr>
                <a:buFont typeface="Arial" charset="0"/>
                <a:buNone/>
                <a:defRPr/>
              </a:pPr>
              <a:endParaRPr lang="en-US" altLang="zh-HK" sz="4400" dirty="0">
                <a:latin typeface="Maiandra GD" panose="020E0502030308020204" pitchFamily="34" charset="0"/>
              </a:endParaRPr>
            </a:p>
          </p:txBody>
        </p:sp>
        <p:sp>
          <p:nvSpPr>
            <p:cNvPr id="10" name="矩形 28">
              <a:extLst>
                <a:ext uri="{FF2B5EF4-FFF2-40B4-BE49-F238E27FC236}">
                  <a16:creationId xmlns:a16="http://schemas.microsoft.com/office/drawing/2014/main" id="{9DB6A231-2A85-4B05-A8CB-33AD6EF2C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257" y="5911048"/>
              <a:ext cx="3142515" cy="1569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TW" sz="4800" dirty="0">
                  <a:latin typeface="Maiandra GD" panose="020E0502030308020204" pitchFamily="34" charset="0"/>
                </a:rPr>
                <a:t>What can you see?</a:t>
              </a:r>
            </a:p>
          </p:txBody>
        </p:sp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F94704C-6C87-4752-BDBC-473A4EE5E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724" y="1247057"/>
            <a:ext cx="6260974" cy="4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C97E352D-9EE1-49A5-AF6D-1B2A2810C477}"/>
              </a:ext>
            </a:extLst>
          </p:cNvPr>
          <p:cNvGrpSpPr>
            <a:grpSpLocks/>
          </p:cNvGrpSpPr>
          <p:nvPr/>
        </p:nvGrpSpPr>
        <p:grpSpPr bwMode="auto">
          <a:xfrm>
            <a:off x="4750375" y="4800375"/>
            <a:ext cx="3142212" cy="757846"/>
            <a:chOff x="3753347" y="5241394"/>
            <a:chExt cx="2410552" cy="590434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D33C451-6193-458F-9329-C320C6341EC3}"/>
                </a:ext>
              </a:extLst>
            </p:cNvPr>
            <p:cNvSpPr/>
            <p:nvPr/>
          </p:nvSpPr>
          <p:spPr>
            <a:xfrm>
              <a:off x="5255854" y="5471536"/>
              <a:ext cx="505071" cy="360292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" name="文字方塊 25">
              <a:extLst>
                <a:ext uri="{FF2B5EF4-FFF2-40B4-BE49-F238E27FC236}">
                  <a16:creationId xmlns:a16="http://schemas.microsoft.com/office/drawing/2014/main" id="{5382A395-4613-4BDE-BF76-DEC0E91DB3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3347" y="5241394"/>
              <a:ext cx="2410552" cy="586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5400" dirty="0"/>
                <a:t>mangoes</a:t>
              </a: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AADC8B22-402E-4405-AB1D-31FC8C7939D8}"/>
              </a:ext>
            </a:extLst>
          </p:cNvPr>
          <p:cNvGrpSpPr>
            <a:grpSpLocks/>
          </p:cNvGrpSpPr>
          <p:nvPr/>
        </p:nvGrpSpPr>
        <p:grpSpPr bwMode="auto">
          <a:xfrm>
            <a:off x="7038116" y="5558222"/>
            <a:ext cx="4511626" cy="966037"/>
            <a:chOff x="4619535" y="5435867"/>
            <a:chExt cx="3324468" cy="1149737"/>
          </a:xfrm>
        </p:grpSpPr>
        <p:sp>
          <p:nvSpPr>
            <p:cNvPr id="25" name="文字方塊 21">
              <a:extLst>
                <a:ext uri="{FF2B5EF4-FFF2-40B4-BE49-F238E27FC236}">
                  <a16:creationId xmlns:a16="http://schemas.microsoft.com/office/drawing/2014/main" id="{01E22309-7999-4360-87EA-6726179CD7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2394" y="5529193"/>
              <a:ext cx="2431609" cy="105641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spcBef>
                  <a:spcPct val="0"/>
                </a:spcBef>
                <a:buFontTx/>
                <a:buNone/>
                <a:defRPr sz="2800">
                  <a:latin typeface="Maiandra GD" panose="020E050203030802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r>
                <a:rPr lang="en-GB" altLang="zh-TW" dirty="0"/>
                <a:t>Add ‘es’ for words ending in ‘-o’.</a:t>
              </a:r>
            </a:p>
          </p:txBody>
        </p:sp>
        <p:cxnSp>
          <p:nvCxnSpPr>
            <p:cNvPr id="26" name="肘形接點 22">
              <a:extLst>
                <a:ext uri="{FF2B5EF4-FFF2-40B4-BE49-F238E27FC236}">
                  <a16:creationId xmlns:a16="http://schemas.microsoft.com/office/drawing/2014/main" id="{E8B538EF-B5E6-447C-AE6B-4FBD1FAA52AC}"/>
                </a:ext>
              </a:extLst>
            </p:cNvPr>
            <p:cNvCxnSpPr>
              <a:cxnSpLocks/>
              <a:stCxn id="25" idx="1"/>
              <a:endCxn id="21" idx="2"/>
            </p:cNvCxnSpPr>
            <p:nvPr/>
          </p:nvCxnSpPr>
          <p:spPr>
            <a:xfrm rot="10800000">
              <a:off x="4619535" y="5435867"/>
              <a:ext cx="892859" cy="621533"/>
            </a:xfrm>
            <a:prstGeom prst="bentConnector2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miter lim="800000"/>
              <a:headEnd/>
              <a:tailEnd/>
            </a:ln>
          </p:spPr>
        </p:cxnSp>
      </p:grpSp>
      <p:pic>
        <p:nvPicPr>
          <p:cNvPr id="27" name="mang1746.wav">
            <a:hlinkClick r:id="" action="ppaction://media"/>
            <a:extLst>
              <a:ext uri="{FF2B5EF4-FFF2-40B4-BE49-F238E27FC236}">
                <a16:creationId xmlns:a16="http://schemas.microsoft.com/office/drawing/2014/main" id="{ABC61B0C-C664-42C5-84B8-8A98272A61CB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94" y="4988692"/>
            <a:ext cx="592981" cy="59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241F2B42-8D56-4287-9FAB-101B6C23C01B}"/>
              </a:ext>
            </a:extLst>
          </p:cNvPr>
          <p:cNvCxnSpPr/>
          <p:nvPr/>
        </p:nvCxnSpPr>
        <p:spPr>
          <a:xfrm>
            <a:off x="6445404" y="5636637"/>
            <a:ext cx="2635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F93A0139-F967-44C8-B094-E421CFCD386B}"/>
              </a:ext>
            </a:extLst>
          </p:cNvPr>
          <p:cNvSpPr txBox="1"/>
          <p:nvPr/>
        </p:nvSpPr>
        <p:spPr>
          <a:xfrm>
            <a:off x="8695118" y="3835185"/>
            <a:ext cx="2724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en-GB" altLang="zh-TW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o</a:t>
            </a:r>
            <a:r>
              <a:rPr lang="zh-TW" altLang="en-US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結尾的複數名詞，需在名詞後</a:t>
            </a:r>
            <a:r>
              <a:rPr lang="en-US" altLang="zh-TW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en-US" altLang="zh-TW" sz="3200" dirty="0">
                <a:solidFill>
                  <a:srgbClr val="00CC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‘es’</a:t>
            </a:r>
            <a:r>
              <a:rPr lang="zh-TW" altLang="en-US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3548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1F6124-79CD-474A-A78B-91C6535B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596C26-4D70-4B60-BADA-5EEEFCA31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圓角矩形圖說文字 11">
            <a:extLst>
              <a:ext uri="{FF2B5EF4-FFF2-40B4-BE49-F238E27FC236}">
                <a16:creationId xmlns:a16="http://schemas.microsoft.com/office/drawing/2014/main" id="{CD9973A0-A336-43A1-BD02-855D0399D183}"/>
              </a:ext>
            </a:extLst>
          </p:cNvPr>
          <p:cNvSpPr/>
          <p:nvPr/>
        </p:nvSpPr>
        <p:spPr bwMode="auto">
          <a:xfrm>
            <a:off x="2952991" y="475789"/>
            <a:ext cx="8819909" cy="1161519"/>
          </a:xfrm>
          <a:prstGeom prst="wedgeRoundRectCallout">
            <a:avLst>
              <a:gd name="adj1" fmla="val -57087"/>
              <a:gd name="adj2" fmla="val -5748"/>
              <a:gd name="adj3" fmla="val 16667"/>
            </a:avLst>
          </a:prstGeom>
          <a:solidFill>
            <a:schemeClr val="bg1"/>
          </a:solidFill>
          <a:ln w="76200">
            <a:solidFill>
              <a:srgbClr val="FFB9E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Do you remember the </a:t>
            </a:r>
            <a:r>
              <a:rPr lang="en-US" altLang="zh-HK" sz="4000" b="1" dirty="0">
                <a:solidFill>
                  <a:srgbClr val="FF33CC"/>
                </a:solidFill>
                <a:latin typeface="Maiandra GD" panose="020E0502030308020204" pitchFamily="34" charset="0"/>
              </a:rPr>
              <a:t>fruit</a:t>
            </a:r>
            <a:r>
              <a:rPr lang="en-US" altLang="zh-HK" sz="4000" dirty="0">
                <a:solidFill>
                  <a:srgbClr val="000000"/>
                </a:solidFill>
                <a:latin typeface="Maiandra GD" panose="020E0502030308020204" pitchFamily="34" charset="0"/>
              </a:rPr>
              <a:t> we learnt?</a:t>
            </a:r>
            <a:endParaRPr lang="zh-HK" altLang="en-US" sz="4000" i="1" dirty="0">
              <a:solidFill>
                <a:srgbClr val="000000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1FF540FD-3F2B-4DA1-84A4-2521DF84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041" y="106262"/>
            <a:ext cx="2462850" cy="228159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11">
            <a:extLst>
              <a:ext uri="{FF2B5EF4-FFF2-40B4-BE49-F238E27FC236}">
                <a16:creationId xmlns:a16="http://schemas.microsoft.com/office/drawing/2014/main" id="{40F704A9-AB23-44E8-B638-E4D96DD511D5}"/>
              </a:ext>
            </a:extLst>
          </p:cNvPr>
          <p:cNvGrpSpPr>
            <a:grpSpLocks/>
          </p:cNvGrpSpPr>
          <p:nvPr/>
        </p:nvGrpSpPr>
        <p:grpSpPr bwMode="auto">
          <a:xfrm>
            <a:off x="378875" y="2595630"/>
            <a:ext cx="3667134" cy="2754245"/>
            <a:chOff x="4018284" y="5250406"/>
            <a:chExt cx="3667488" cy="2754343"/>
          </a:xfrm>
        </p:grpSpPr>
        <p:sp>
          <p:nvSpPr>
            <p:cNvPr id="9" name="雲朵形圖說文字 17">
              <a:extLst>
                <a:ext uri="{FF2B5EF4-FFF2-40B4-BE49-F238E27FC236}">
                  <a16:creationId xmlns:a16="http://schemas.microsoft.com/office/drawing/2014/main" id="{0EB2CE57-5BD4-4694-9351-7D89FD194ED2}"/>
                </a:ext>
              </a:extLst>
            </p:cNvPr>
            <p:cNvSpPr/>
            <p:nvPr/>
          </p:nvSpPr>
          <p:spPr>
            <a:xfrm>
              <a:off x="4018284" y="5250406"/>
              <a:ext cx="3667488" cy="2754343"/>
            </a:xfrm>
            <a:prstGeom prst="cloudCallout">
              <a:avLst>
                <a:gd name="adj1" fmla="val -53319"/>
                <a:gd name="adj2" fmla="val 68096"/>
              </a:avLst>
            </a:prstGeom>
            <a:solidFill>
              <a:srgbClr val="CCCCF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charset="-120"/>
                  <a:cs typeface="Calibri" pitchFamily="34" charset="0"/>
                </a:defRPr>
              </a:lvl9pPr>
            </a:lstStyle>
            <a:p>
              <a:pPr>
                <a:buFont typeface="Arial" charset="0"/>
                <a:buNone/>
                <a:defRPr/>
              </a:pPr>
              <a:endParaRPr lang="en-US" altLang="zh-HK" sz="4400" dirty="0">
                <a:latin typeface="Maiandra GD" panose="020E0502030308020204" pitchFamily="34" charset="0"/>
              </a:endParaRPr>
            </a:p>
          </p:txBody>
        </p:sp>
        <p:sp>
          <p:nvSpPr>
            <p:cNvPr id="10" name="矩形 28">
              <a:extLst>
                <a:ext uri="{FF2B5EF4-FFF2-40B4-BE49-F238E27FC236}">
                  <a16:creationId xmlns:a16="http://schemas.microsoft.com/office/drawing/2014/main" id="{9DB6A231-2A85-4B05-A8CB-33AD6EF2C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257" y="5911048"/>
              <a:ext cx="3142515" cy="1569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TW" sz="4800" dirty="0">
                  <a:latin typeface="Maiandra GD" panose="020E0502030308020204" pitchFamily="34" charset="0"/>
                </a:rPr>
                <a:t>What can you see?</a:t>
              </a: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52AF3A81-D45D-4089-A97D-B825ACB515E0}"/>
              </a:ext>
            </a:extLst>
          </p:cNvPr>
          <p:cNvGrpSpPr>
            <a:grpSpLocks/>
          </p:cNvGrpSpPr>
          <p:nvPr/>
        </p:nvGrpSpPr>
        <p:grpSpPr bwMode="auto">
          <a:xfrm>
            <a:off x="6750812" y="5686583"/>
            <a:ext cx="4662276" cy="954107"/>
            <a:chOff x="5363770" y="5742680"/>
            <a:chExt cx="2802232" cy="654925"/>
          </a:xfrm>
        </p:grpSpPr>
        <p:cxnSp>
          <p:nvCxnSpPr>
            <p:cNvPr id="33" name="肘形接點 22">
              <a:extLst>
                <a:ext uri="{FF2B5EF4-FFF2-40B4-BE49-F238E27FC236}">
                  <a16:creationId xmlns:a16="http://schemas.microsoft.com/office/drawing/2014/main" id="{09335B1A-72DD-4CF3-BE66-E11DEE8175A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63770" y="5805893"/>
              <a:ext cx="760827" cy="429884"/>
            </a:xfrm>
            <a:prstGeom prst="bentConnector2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miter lim="800000"/>
              <a:headEnd/>
              <a:tailEnd/>
            </a:ln>
          </p:spPr>
        </p:cxn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CE32607D-C993-4848-BC62-0B21B7E7EA71}"/>
                </a:ext>
              </a:extLst>
            </p:cNvPr>
            <p:cNvSpPr txBox="1"/>
            <p:nvPr/>
          </p:nvSpPr>
          <p:spPr>
            <a:xfrm>
              <a:off x="6039448" y="5742680"/>
              <a:ext cx="2126554" cy="65492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spcBef>
                  <a:spcPct val="0"/>
                </a:spcBef>
                <a:buFontTx/>
                <a:buNone/>
                <a:defRPr sz="2800">
                  <a:latin typeface="Maiandra GD" panose="020E050203030802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r>
                <a:rPr lang="en-GB" dirty="0"/>
                <a:t>Change ‘-y’ to ‘-</a:t>
              </a:r>
              <a:r>
                <a:rPr lang="en-GB" dirty="0" err="1"/>
                <a:t>ies</a:t>
              </a:r>
              <a:r>
                <a:rPr lang="en-GB" dirty="0"/>
                <a:t>’:</a:t>
              </a:r>
            </a:p>
            <a:p>
              <a:r>
                <a:rPr lang="en-GB" dirty="0"/>
                <a:t>cherry </a:t>
              </a:r>
              <a:r>
                <a:rPr lang="en-GB" dirty="0">
                  <a:sym typeface="Wingdings" panose="05000000000000000000" pitchFamily="2" charset="2"/>
                </a:rPr>
                <a:t> cherr</a:t>
              </a:r>
              <a:r>
                <a:rPr lang="en-GB" dirty="0">
                  <a:solidFill>
                    <a:srgbClr val="FF0000"/>
                  </a:solidFill>
                  <a:sym typeface="Wingdings" panose="05000000000000000000" pitchFamily="2" charset="2"/>
                </a:rPr>
                <a:t>ies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cher1761.wav">
            <a:hlinkClick r:id="" action="ppaction://media"/>
            <a:extLst>
              <a:ext uri="{FF2B5EF4-FFF2-40B4-BE49-F238E27FC236}">
                <a16:creationId xmlns:a16="http://schemas.microsoft.com/office/drawing/2014/main" id="{BF930005-AEED-4258-9B1E-41F9879B7B4D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02" y="5321843"/>
            <a:ext cx="640588" cy="63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herries Png Image Download - Black Cherry Chocolate Bar, Transparent Png ,  Transparent Png Image - PNGitem">
            <a:extLst>
              <a:ext uri="{FF2B5EF4-FFF2-40B4-BE49-F238E27FC236}">
                <a16:creationId xmlns:a16="http://schemas.microsoft.com/office/drawing/2014/main" id="{440CF564-CD17-4335-BCB8-2E8B9FD8F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156" y="1292225"/>
            <a:ext cx="6055260" cy="4351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89A920A4-CAA4-45D1-AE1B-48624789EE91}"/>
              </a:ext>
            </a:extLst>
          </p:cNvPr>
          <p:cNvGrpSpPr>
            <a:grpSpLocks/>
          </p:cNvGrpSpPr>
          <p:nvPr/>
        </p:nvGrpSpPr>
        <p:grpSpPr bwMode="auto">
          <a:xfrm>
            <a:off x="4867968" y="5196206"/>
            <a:ext cx="2422113" cy="923330"/>
            <a:chOff x="3747736" y="5204420"/>
            <a:chExt cx="2288684" cy="616432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2E53E775-E928-4880-B436-C831A7CEB6B0}"/>
                </a:ext>
              </a:extLst>
            </p:cNvPr>
            <p:cNvSpPr/>
            <p:nvPr/>
          </p:nvSpPr>
          <p:spPr>
            <a:xfrm>
              <a:off x="5216693" y="5284874"/>
              <a:ext cx="819727" cy="455524"/>
            </a:xfrm>
            <a:prstGeom prst="rect">
              <a:avLst/>
            </a:prstGeom>
            <a:solidFill>
              <a:srgbClr val="F9BE7A"/>
            </a:solidFill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5400"/>
            </a:p>
          </p:txBody>
        </p:sp>
        <p:sp>
          <p:nvSpPr>
            <p:cNvPr id="30" name="文字方塊 25">
              <a:extLst>
                <a:ext uri="{FF2B5EF4-FFF2-40B4-BE49-F238E27FC236}">
                  <a16:creationId xmlns:a16="http://schemas.microsoft.com/office/drawing/2014/main" id="{4CF6B72F-B97A-4FDD-83E4-831DEB75E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7736" y="5204420"/>
              <a:ext cx="2076661" cy="616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zh-TW" sz="5400" dirty="0"/>
                <a:t>cherries</a:t>
              </a:r>
            </a:p>
          </p:txBody>
        </p: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54B172E3-0D38-412F-A823-F7854A04BBBD}"/>
              </a:ext>
            </a:extLst>
          </p:cNvPr>
          <p:cNvSpPr txBox="1"/>
          <p:nvPr/>
        </p:nvSpPr>
        <p:spPr>
          <a:xfrm>
            <a:off x="7927890" y="3843983"/>
            <a:ext cx="3538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en-US" altLang="zh-TW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y</a:t>
            </a:r>
            <a:r>
              <a:rPr lang="zh-TW" altLang="en-US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結尾的名詞，轉為複數時需把名詞後的</a:t>
            </a:r>
            <a:r>
              <a:rPr lang="en-US" altLang="zh-TW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y</a:t>
            </a:r>
            <a:r>
              <a:rPr lang="zh-TW" altLang="en-US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改成</a:t>
            </a:r>
            <a:r>
              <a:rPr lang="en-US" altLang="zh-TW" sz="3200" dirty="0">
                <a:solidFill>
                  <a:srgbClr val="00CC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‘</a:t>
            </a:r>
            <a:r>
              <a:rPr lang="en-US" altLang="zh-TW" sz="3200" dirty="0" err="1">
                <a:solidFill>
                  <a:srgbClr val="00CC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ies</a:t>
            </a:r>
            <a:r>
              <a:rPr lang="en-US" altLang="zh-TW" sz="3200" dirty="0">
                <a:solidFill>
                  <a:srgbClr val="00CC9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’</a:t>
            </a:r>
            <a:r>
              <a:rPr lang="zh-TW" altLang="en-US" sz="3200" dirty="0">
                <a:solidFill>
                  <a:srgbClr val="00CC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7335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6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735</Words>
  <Application>Microsoft Office PowerPoint</Application>
  <PresentationFormat>寬螢幕</PresentationFormat>
  <Paragraphs>158</Paragraphs>
  <Slides>33</Slides>
  <Notes>0</Notes>
  <HiddenSlides>0</HiddenSlides>
  <MMClips>37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0" baseType="lpstr">
      <vt:lpstr>標楷體</vt:lpstr>
      <vt:lpstr>Arial</vt:lpstr>
      <vt:lpstr>Calibri</vt:lpstr>
      <vt:lpstr>Calibri Light</vt:lpstr>
      <vt:lpstr>Maiandra GD</vt:lpstr>
      <vt:lpstr>Times New Roman</vt:lpstr>
      <vt:lpstr>Office 佈景主題</vt:lpstr>
      <vt:lpstr>Ch.2 Yummy fruit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Ch.2 Yummy fruit</dc:title>
  <dc:creator>sf-te</dc:creator>
  <cp:lastModifiedBy>sf-te</cp:lastModifiedBy>
  <cp:revision>16</cp:revision>
  <dcterms:created xsi:type="dcterms:W3CDTF">2021-10-01T08:53:45Z</dcterms:created>
  <dcterms:modified xsi:type="dcterms:W3CDTF">2021-10-09T03:01:08Z</dcterms:modified>
</cp:coreProperties>
</file>